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8"/>
  </p:notesMasterIdLst>
  <p:sldIdLst>
    <p:sldId id="256" r:id="rId2"/>
    <p:sldId id="268" r:id="rId3"/>
    <p:sldId id="285" r:id="rId4"/>
    <p:sldId id="289" r:id="rId5"/>
    <p:sldId id="288" r:id="rId6"/>
    <p:sldId id="290" r:id="rId7"/>
    <p:sldId id="286" r:id="rId8"/>
    <p:sldId id="287" r:id="rId9"/>
    <p:sldId id="292" r:id="rId10"/>
    <p:sldId id="293" r:id="rId11"/>
    <p:sldId id="294" r:id="rId12"/>
    <p:sldId id="295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96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97" r:id="rId42"/>
    <p:sldId id="298" r:id="rId43"/>
    <p:sldId id="299" r:id="rId44"/>
    <p:sldId id="301" r:id="rId45"/>
    <p:sldId id="302" r:id="rId46"/>
    <p:sldId id="29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413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8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</p:sldIdLst>
  <p:sldSz cx="9144000" cy="6858000" type="screen4x3"/>
  <p:notesSz cx="6858000" cy="9144000"/>
  <p:defaultTextStyle>
    <a:defPPr>
      <a:defRPr lang="e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12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40D3C-F392-44D8-B928-DA25DF79A54A}" type="datetimeFigureOut">
              <a:rPr lang="ru-RU" smtClean="0"/>
              <a:t>19.04.2024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A2814-39EB-4922-912D-25C8F49F8DD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07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36B515-F0D9-47AA-8358-700960F54039}" type="slidenum">
              <a:rPr lang="ru-RU" altLang="ru-RU"/>
              <a:pPr/>
              <a:t>6</a:t>
            </a:fld>
            <a:endParaRPr lang="ru-RU" altLang="ru-RU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E941-6EAA-4F49-A5CC-8B4D1D6C9036}" type="datetime1">
              <a:rPr lang="ru-RU" smtClean="0"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DBC-B7FF-4A33-B3EA-FB12A0130432}" type="datetime1">
              <a:rPr lang="ru-RU" smtClean="0"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6F002-8BDE-409D-B365-65D870E85653}" type="datetime1">
              <a:rPr lang="ru-RU" smtClean="0"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99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‹№›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48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5665" y="249136"/>
            <a:ext cx="7537158" cy="415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99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86566" y="3491163"/>
            <a:ext cx="4615706" cy="2699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4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‹№›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10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99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‹№›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38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696AE-4E37-4D8B-858B-716330E8099F}" type="datetime1">
              <a:rPr lang="ru-RU" smtClean="0"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7C6F-90AF-408A-BA8B-C27B9E53F6FF}" type="datetime1">
              <a:rPr lang="ru-RU" smtClean="0"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483-B135-4E0F-9306-25EF040CBAB4}" type="datetime1">
              <a:rPr lang="ru-RU" smtClean="0"/>
              <a:t>19.04.2024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F78F-C201-4167-9870-EC1F15340C6E}" type="datetime1">
              <a:rPr lang="ru-RU" smtClean="0"/>
              <a:t>19.04.2024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72B6-DBFF-47B9-B03F-90F8F5D66825}" type="datetime1">
              <a:rPr lang="ru-RU" smtClean="0"/>
              <a:t>19.04.2024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3ED9-1F69-478F-A24D-D460CD170988}" type="datetime1">
              <a:rPr lang="ru-RU" smtClean="0"/>
              <a:t>19.04.2024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06F0-68C8-4E6C-8FB1-E60C16F4A240}" type="datetime1">
              <a:rPr lang="ru-RU" smtClean="0"/>
              <a:t>19.04.2024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3E5F-876F-4C35-81C2-B016F33466EE}" type="datetime1">
              <a:rPr lang="ru-RU" smtClean="0"/>
              <a:t>19.04.2024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7C16D-C7BE-4E2A-AC7F-9DE379C14889}" type="datetime1">
              <a:rPr lang="ru-RU" smtClean="0"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3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3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0.png"/><Relationship Id="rId4" Type="http://schemas.openxmlformats.org/officeDocument/2006/relationships/image" Target="../media/image4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0.png"/><Relationship Id="rId4" Type="http://schemas.openxmlformats.org/officeDocument/2006/relationships/image" Target="../media/image4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4.png"/><Relationship Id="rId3" Type="http://schemas.openxmlformats.org/officeDocument/2006/relationships/image" Target="../media/image25.png"/><Relationship Id="rId7" Type="http://schemas.openxmlformats.org/officeDocument/2006/relationships/image" Target="../media/image81.png"/><Relationship Id="rId12" Type="http://schemas.openxmlformats.org/officeDocument/2006/relationships/image" Target="../media/image29.png"/><Relationship Id="rId2" Type="http://schemas.openxmlformats.org/officeDocument/2006/relationships/image" Target="../media/image90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93.png"/><Relationship Id="rId5" Type="http://schemas.openxmlformats.org/officeDocument/2006/relationships/image" Target="../media/image80.png"/><Relationship Id="rId15" Type="http://schemas.openxmlformats.org/officeDocument/2006/relationships/image" Target="../media/image95.png"/><Relationship Id="rId10" Type="http://schemas.openxmlformats.org/officeDocument/2006/relationships/image" Target="../media/image92.png"/><Relationship Id="rId4" Type="http://schemas.openxmlformats.org/officeDocument/2006/relationships/image" Target="../media/image43.png"/><Relationship Id="rId9" Type="http://schemas.openxmlformats.org/officeDocument/2006/relationships/image" Target="../media/image91.png"/><Relationship Id="rId14" Type="http://schemas.openxmlformats.org/officeDocument/2006/relationships/image" Target="../media/image31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4.png"/><Relationship Id="rId3" Type="http://schemas.openxmlformats.org/officeDocument/2006/relationships/image" Target="../media/image25.png"/><Relationship Id="rId7" Type="http://schemas.openxmlformats.org/officeDocument/2006/relationships/image" Target="../media/image81.png"/><Relationship Id="rId12" Type="http://schemas.openxmlformats.org/officeDocument/2006/relationships/image" Target="../media/image29.png"/><Relationship Id="rId17" Type="http://schemas.openxmlformats.org/officeDocument/2006/relationships/image" Target="../media/image96.png"/><Relationship Id="rId2" Type="http://schemas.openxmlformats.org/officeDocument/2006/relationships/image" Target="../media/image97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93.png"/><Relationship Id="rId5" Type="http://schemas.openxmlformats.org/officeDocument/2006/relationships/image" Target="../media/image80.png"/><Relationship Id="rId15" Type="http://schemas.openxmlformats.org/officeDocument/2006/relationships/image" Target="../media/image31.png"/><Relationship Id="rId10" Type="http://schemas.openxmlformats.org/officeDocument/2006/relationships/image" Target="../media/image92.png"/><Relationship Id="rId4" Type="http://schemas.openxmlformats.org/officeDocument/2006/relationships/image" Target="../media/image43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4.png"/><Relationship Id="rId18" Type="http://schemas.openxmlformats.org/officeDocument/2006/relationships/image" Target="../media/image100.png"/><Relationship Id="rId3" Type="http://schemas.openxmlformats.org/officeDocument/2006/relationships/image" Target="../media/image25.png"/><Relationship Id="rId7" Type="http://schemas.openxmlformats.org/officeDocument/2006/relationships/image" Target="../media/image81.png"/><Relationship Id="rId12" Type="http://schemas.openxmlformats.org/officeDocument/2006/relationships/image" Target="../media/image29.png"/><Relationship Id="rId17" Type="http://schemas.openxmlformats.org/officeDocument/2006/relationships/image" Target="../media/image96.png"/><Relationship Id="rId2" Type="http://schemas.openxmlformats.org/officeDocument/2006/relationships/image" Target="../media/image99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93.png"/><Relationship Id="rId5" Type="http://schemas.openxmlformats.org/officeDocument/2006/relationships/image" Target="../media/image80.png"/><Relationship Id="rId15" Type="http://schemas.openxmlformats.org/officeDocument/2006/relationships/image" Target="../media/image31.png"/><Relationship Id="rId10" Type="http://schemas.openxmlformats.org/officeDocument/2006/relationships/image" Target="../media/image92.png"/><Relationship Id="rId4" Type="http://schemas.openxmlformats.org/officeDocument/2006/relationships/image" Target="../media/image43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openxmlformats.org/officeDocument/2006/relationships/image" Target="../media/image44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57.png"/><Relationship Id="rId1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image" Target="../media/image4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4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openxmlformats.org/officeDocument/2006/relationships/image" Target="../media/image60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Relationship Id="rId1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4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openxmlformats.org/officeDocument/2006/relationships/image" Target="../media/image60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Relationship Id="rId1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50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2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2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2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5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5.png"/><Relationship Id="rId7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1.png"/><Relationship Id="rId7" Type="http://schemas.openxmlformats.org/officeDocument/2006/relationships/image" Target="../media/image3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1.png"/><Relationship Id="rId7" Type="http://schemas.openxmlformats.org/officeDocument/2006/relationships/image" Target="../media/image3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1.png"/><Relationship Id="rId7" Type="http://schemas.openxmlformats.org/officeDocument/2006/relationships/image" Target="../media/image3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Data visualization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Lectures are available online at</a:t>
            </a:r>
            <a:endParaRPr lang="en-US" dirty="0"/>
          </a:p>
          <a:p>
            <a:r>
              <a:rPr lang="en" dirty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 laying area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Theorem 1. The vertical stacking area of a tree has a lower bound of </a:t>
            </a:r>
            <a:r>
              <a:rPr lang="en" i="1" dirty="0"/>
              <a:t>O </a:t>
            </a:r>
            <a:r>
              <a:rPr lang="en" dirty="0"/>
              <a:t>( </a:t>
            </a:r>
            <a:r>
              <a:rPr lang="en" i="1" dirty="0"/>
              <a:t>n </a:t>
            </a:r>
            <a:r>
              <a:rPr lang="en" dirty="0"/>
              <a:t>log </a:t>
            </a:r>
            <a:r>
              <a:rPr lang="en" i="1" dirty="0"/>
              <a:t>n 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039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7704" y="4856733"/>
            <a:ext cx="1822373" cy="931968"/>
            <a:chOff x="9199472" y="5925820"/>
            <a:chExt cx="270065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099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19" y="6129020"/>
              <a:ext cx="137159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660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207092" y="6197600"/>
              <a:ext cx="1801495" cy="1083945"/>
            </a:xfrm>
            <a:custGeom>
              <a:avLst/>
              <a:gdLst/>
              <a:ahLst/>
              <a:cxnLst/>
              <a:rect l="l" t="t" r="r" b="b"/>
              <a:pathLst>
                <a:path w="1801495" h="1083945">
                  <a:moveTo>
                    <a:pt x="330607" y="67732"/>
                  </a:moveTo>
                  <a:lnTo>
                    <a:pt x="313030" y="103767"/>
                  </a:lnTo>
                  <a:lnTo>
                    <a:pt x="294311" y="143775"/>
                  </a:lnTo>
                  <a:lnTo>
                    <a:pt x="274658" y="187214"/>
                  </a:lnTo>
                  <a:lnTo>
                    <a:pt x="254283" y="233544"/>
                  </a:lnTo>
                  <a:lnTo>
                    <a:pt x="233396" y="282222"/>
                  </a:lnTo>
                  <a:lnTo>
                    <a:pt x="212208" y="332706"/>
                  </a:lnTo>
                  <a:lnTo>
                    <a:pt x="190930" y="384454"/>
                  </a:lnTo>
                  <a:lnTo>
                    <a:pt x="169772" y="436925"/>
                  </a:lnTo>
                  <a:lnTo>
                    <a:pt x="148946" y="489577"/>
                  </a:lnTo>
                  <a:lnTo>
                    <a:pt x="128661" y="541867"/>
                  </a:lnTo>
                  <a:lnTo>
                    <a:pt x="109128" y="593254"/>
                  </a:lnTo>
                  <a:lnTo>
                    <a:pt x="90559" y="643196"/>
                  </a:lnTo>
                  <a:lnTo>
                    <a:pt x="73163" y="691151"/>
                  </a:lnTo>
                  <a:lnTo>
                    <a:pt x="57152" y="736578"/>
                  </a:lnTo>
                  <a:lnTo>
                    <a:pt x="42736" y="778934"/>
                  </a:lnTo>
                  <a:lnTo>
                    <a:pt x="22784" y="841789"/>
                  </a:lnTo>
                  <a:lnTo>
                    <a:pt x="8546" y="895446"/>
                  </a:lnTo>
                  <a:lnTo>
                    <a:pt x="719" y="940741"/>
                  </a:lnTo>
                  <a:lnTo>
                    <a:pt x="0" y="978510"/>
                  </a:lnTo>
                  <a:lnTo>
                    <a:pt x="7084" y="1009589"/>
                  </a:lnTo>
                  <a:lnTo>
                    <a:pt x="22671" y="1034815"/>
                  </a:lnTo>
                  <a:lnTo>
                    <a:pt x="47455" y="1055023"/>
                  </a:lnTo>
                  <a:lnTo>
                    <a:pt x="82135" y="1071051"/>
                  </a:lnTo>
                  <a:lnTo>
                    <a:pt x="127407" y="1083733"/>
                  </a:lnTo>
                </a:path>
                <a:path w="1801495" h="1083945">
                  <a:moveTo>
                    <a:pt x="737007" y="1083733"/>
                  </a:moveTo>
                  <a:lnTo>
                    <a:pt x="797639" y="1064175"/>
                  </a:lnTo>
                  <a:lnTo>
                    <a:pt x="834573" y="1048769"/>
                  </a:lnTo>
                  <a:lnTo>
                    <a:pt x="875246" y="1030123"/>
                  </a:lnTo>
                  <a:lnTo>
                    <a:pt x="919154" y="1008619"/>
                  </a:lnTo>
                  <a:lnTo>
                    <a:pt x="965792" y="984642"/>
                  </a:lnTo>
                  <a:lnTo>
                    <a:pt x="1014655" y="958574"/>
                  </a:lnTo>
                  <a:lnTo>
                    <a:pt x="1065239" y="930799"/>
                  </a:lnTo>
                  <a:lnTo>
                    <a:pt x="1117040" y="901700"/>
                  </a:lnTo>
                  <a:lnTo>
                    <a:pt x="1169553" y="871660"/>
                  </a:lnTo>
                  <a:lnTo>
                    <a:pt x="1222273" y="841063"/>
                  </a:lnTo>
                  <a:lnTo>
                    <a:pt x="1274696" y="810291"/>
                  </a:lnTo>
                  <a:lnTo>
                    <a:pt x="1326318" y="779729"/>
                  </a:lnTo>
                  <a:lnTo>
                    <a:pt x="1376634" y="749759"/>
                  </a:lnTo>
                  <a:lnTo>
                    <a:pt x="1425139" y="720764"/>
                  </a:lnTo>
                  <a:lnTo>
                    <a:pt x="1471330" y="693129"/>
                  </a:lnTo>
                  <a:lnTo>
                    <a:pt x="1514700" y="667235"/>
                  </a:lnTo>
                  <a:lnTo>
                    <a:pt x="1554747" y="643467"/>
                  </a:lnTo>
                  <a:lnTo>
                    <a:pt x="1631396" y="598553"/>
                  </a:lnTo>
                  <a:lnTo>
                    <a:pt x="1690756" y="563562"/>
                  </a:lnTo>
                  <a:lnTo>
                    <a:pt x="1734917" y="535715"/>
                  </a:lnTo>
                  <a:lnTo>
                    <a:pt x="1765973" y="512233"/>
                  </a:lnTo>
                  <a:lnTo>
                    <a:pt x="1797138" y="467254"/>
                  </a:lnTo>
                  <a:lnTo>
                    <a:pt x="1801431" y="440200"/>
                  </a:lnTo>
                  <a:lnTo>
                    <a:pt x="1800987" y="406400"/>
                  </a:lnTo>
                  <a:lnTo>
                    <a:pt x="1797605" y="363934"/>
                  </a:lnTo>
                  <a:lnTo>
                    <a:pt x="1791906" y="314325"/>
                  </a:lnTo>
                  <a:lnTo>
                    <a:pt x="1784222" y="259953"/>
                  </a:lnTo>
                  <a:lnTo>
                    <a:pt x="1774884" y="203200"/>
                  </a:lnTo>
                  <a:lnTo>
                    <a:pt x="1764223" y="146446"/>
                  </a:lnTo>
                  <a:lnTo>
                    <a:pt x="1752569" y="92075"/>
                  </a:lnTo>
                  <a:lnTo>
                    <a:pt x="1740253" y="42465"/>
                  </a:lnTo>
                  <a:lnTo>
                    <a:pt x="1727607" y="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867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23192" y="6265332"/>
              <a:ext cx="869315" cy="1016000"/>
            </a:xfrm>
            <a:custGeom>
              <a:avLst/>
              <a:gdLst/>
              <a:ahLst/>
              <a:cxnLst/>
              <a:rect l="l" t="t" r="r" b="b"/>
              <a:pathLst>
                <a:path w="869315" h="1016000">
                  <a:moveTo>
                    <a:pt x="330607" y="0"/>
                  </a:moveTo>
                  <a:lnTo>
                    <a:pt x="313030" y="36034"/>
                  </a:lnTo>
                  <a:lnTo>
                    <a:pt x="294311" y="76042"/>
                  </a:lnTo>
                  <a:lnTo>
                    <a:pt x="274658" y="119481"/>
                  </a:lnTo>
                  <a:lnTo>
                    <a:pt x="254283" y="165811"/>
                  </a:lnTo>
                  <a:lnTo>
                    <a:pt x="233396" y="214489"/>
                  </a:lnTo>
                  <a:lnTo>
                    <a:pt x="212208" y="264973"/>
                  </a:lnTo>
                  <a:lnTo>
                    <a:pt x="190930" y="316721"/>
                  </a:lnTo>
                  <a:lnTo>
                    <a:pt x="169772" y="369192"/>
                  </a:lnTo>
                  <a:lnTo>
                    <a:pt x="148946" y="421843"/>
                  </a:lnTo>
                  <a:lnTo>
                    <a:pt x="128661" y="474133"/>
                  </a:lnTo>
                  <a:lnTo>
                    <a:pt x="109128" y="525520"/>
                  </a:lnTo>
                  <a:lnTo>
                    <a:pt x="90559" y="575462"/>
                  </a:lnTo>
                  <a:lnTo>
                    <a:pt x="73163" y="623417"/>
                  </a:lnTo>
                  <a:lnTo>
                    <a:pt x="57152" y="668844"/>
                  </a:lnTo>
                  <a:lnTo>
                    <a:pt x="42736" y="711199"/>
                  </a:lnTo>
                  <a:lnTo>
                    <a:pt x="22784" y="774055"/>
                  </a:lnTo>
                  <a:lnTo>
                    <a:pt x="8546" y="827712"/>
                  </a:lnTo>
                  <a:lnTo>
                    <a:pt x="719" y="873007"/>
                  </a:lnTo>
                  <a:lnTo>
                    <a:pt x="0" y="910776"/>
                  </a:lnTo>
                  <a:lnTo>
                    <a:pt x="7084" y="941856"/>
                  </a:lnTo>
                  <a:lnTo>
                    <a:pt x="22671" y="967081"/>
                  </a:lnTo>
                  <a:lnTo>
                    <a:pt x="47455" y="987290"/>
                  </a:lnTo>
                  <a:lnTo>
                    <a:pt x="82135" y="1003317"/>
                  </a:lnTo>
                  <a:lnTo>
                    <a:pt x="127407" y="1016000"/>
                  </a:lnTo>
                </a:path>
                <a:path w="869315" h="1016000">
                  <a:moveTo>
                    <a:pt x="737007" y="1016000"/>
                  </a:moveTo>
                  <a:lnTo>
                    <a:pt x="782302" y="1003317"/>
                  </a:lnTo>
                  <a:lnTo>
                    <a:pt x="817144" y="987290"/>
                  </a:lnTo>
                  <a:lnTo>
                    <a:pt x="858815" y="941856"/>
                  </a:lnTo>
                  <a:lnTo>
                    <a:pt x="868710" y="873007"/>
                  </a:lnTo>
                  <a:lnTo>
                    <a:pt x="863833" y="827712"/>
                  </a:lnTo>
                  <a:lnTo>
                    <a:pt x="853519" y="774055"/>
                  </a:lnTo>
                  <a:lnTo>
                    <a:pt x="838607" y="711199"/>
                  </a:lnTo>
                  <a:lnTo>
                    <a:pt x="827794" y="668844"/>
                  </a:lnTo>
                  <a:lnTo>
                    <a:pt x="815778" y="623417"/>
                  </a:lnTo>
                  <a:lnTo>
                    <a:pt x="802708" y="575462"/>
                  </a:lnTo>
                  <a:lnTo>
                    <a:pt x="788735" y="525520"/>
                  </a:lnTo>
                  <a:lnTo>
                    <a:pt x="774009" y="474133"/>
                  </a:lnTo>
                  <a:lnTo>
                    <a:pt x="758682" y="421843"/>
                  </a:lnTo>
                  <a:lnTo>
                    <a:pt x="742902" y="369192"/>
                  </a:lnTo>
                  <a:lnTo>
                    <a:pt x="726822" y="316721"/>
                  </a:lnTo>
                  <a:lnTo>
                    <a:pt x="710592" y="264973"/>
                  </a:lnTo>
                  <a:lnTo>
                    <a:pt x="694361" y="214489"/>
                  </a:lnTo>
                  <a:lnTo>
                    <a:pt x="678281" y="165811"/>
                  </a:lnTo>
                  <a:lnTo>
                    <a:pt x="662502" y="119481"/>
                  </a:lnTo>
                  <a:lnTo>
                    <a:pt x="647175" y="76042"/>
                  </a:lnTo>
                  <a:lnTo>
                    <a:pt x="632450" y="36034"/>
                  </a:lnTo>
                  <a:lnTo>
                    <a:pt x="618478" y="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19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7" name="object 17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20" name="object 20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5" name="object 1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7" name="object 117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0" name="object 2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3" name="object 2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7" name="object 2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1" name="object 241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2" name="object 252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3" name="object 253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9" name="object 3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1" name="object 381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3" name="object 3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7" name="object 3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89" name="object 389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0" name="object 3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1" name="object 391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2" name="object 3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5" name="object 395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6" name="object 396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7" name="object 397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8" name="object 398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0" name="object 400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1" name="object 401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402" name="object 402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3" name="object 4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7704" y="4856733"/>
            <a:ext cx="1822373" cy="931968"/>
            <a:chOff x="9199472" y="5925820"/>
            <a:chExt cx="270065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099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19" y="6129020"/>
              <a:ext cx="137159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660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207092" y="6197600"/>
              <a:ext cx="1801495" cy="1083945"/>
            </a:xfrm>
            <a:custGeom>
              <a:avLst/>
              <a:gdLst/>
              <a:ahLst/>
              <a:cxnLst/>
              <a:rect l="l" t="t" r="r" b="b"/>
              <a:pathLst>
                <a:path w="1801495" h="1083945">
                  <a:moveTo>
                    <a:pt x="330607" y="67732"/>
                  </a:moveTo>
                  <a:lnTo>
                    <a:pt x="313030" y="103767"/>
                  </a:lnTo>
                  <a:lnTo>
                    <a:pt x="294311" y="143775"/>
                  </a:lnTo>
                  <a:lnTo>
                    <a:pt x="274658" y="187214"/>
                  </a:lnTo>
                  <a:lnTo>
                    <a:pt x="254283" y="233544"/>
                  </a:lnTo>
                  <a:lnTo>
                    <a:pt x="233396" y="282222"/>
                  </a:lnTo>
                  <a:lnTo>
                    <a:pt x="212208" y="332706"/>
                  </a:lnTo>
                  <a:lnTo>
                    <a:pt x="190930" y="384454"/>
                  </a:lnTo>
                  <a:lnTo>
                    <a:pt x="169772" y="436925"/>
                  </a:lnTo>
                  <a:lnTo>
                    <a:pt x="148946" y="489577"/>
                  </a:lnTo>
                  <a:lnTo>
                    <a:pt x="128661" y="541867"/>
                  </a:lnTo>
                  <a:lnTo>
                    <a:pt x="109128" y="593254"/>
                  </a:lnTo>
                  <a:lnTo>
                    <a:pt x="90559" y="643196"/>
                  </a:lnTo>
                  <a:lnTo>
                    <a:pt x="73163" y="691151"/>
                  </a:lnTo>
                  <a:lnTo>
                    <a:pt x="57152" y="736578"/>
                  </a:lnTo>
                  <a:lnTo>
                    <a:pt x="42736" y="778934"/>
                  </a:lnTo>
                  <a:lnTo>
                    <a:pt x="22784" y="841789"/>
                  </a:lnTo>
                  <a:lnTo>
                    <a:pt x="8546" y="895446"/>
                  </a:lnTo>
                  <a:lnTo>
                    <a:pt x="719" y="940741"/>
                  </a:lnTo>
                  <a:lnTo>
                    <a:pt x="0" y="978510"/>
                  </a:lnTo>
                  <a:lnTo>
                    <a:pt x="7084" y="1009589"/>
                  </a:lnTo>
                  <a:lnTo>
                    <a:pt x="22671" y="1034815"/>
                  </a:lnTo>
                  <a:lnTo>
                    <a:pt x="47455" y="1055023"/>
                  </a:lnTo>
                  <a:lnTo>
                    <a:pt x="82135" y="1071051"/>
                  </a:lnTo>
                  <a:lnTo>
                    <a:pt x="127407" y="1083733"/>
                  </a:lnTo>
                </a:path>
                <a:path w="1801495" h="1083945">
                  <a:moveTo>
                    <a:pt x="737007" y="1083733"/>
                  </a:moveTo>
                  <a:lnTo>
                    <a:pt x="797639" y="1064175"/>
                  </a:lnTo>
                  <a:lnTo>
                    <a:pt x="834573" y="1048769"/>
                  </a:lnTo>
                  <a:lnTo>
                    <a:pt x="875246" y="1030123"/>
                  </a:lnTo>
                  <a:lnTo>
                    <a:pt x="919154" y="1008619"/>
                  </a:lnTo>
                  <a:lnTo>
                    <a:pt x="965792" y="984642"/>
                  </a:lnTo>
                  <a:lnTo>
                    <a:pt x="1014655" y="958574"/>
                  </a:lnTo>
                  <a:lnTo>
                    <a:pt x="1065239" y="930799"/>
                  </a:lnTo>
                  <a:lnTo>
                    <a:pt x="1117040" y="901700"/>
                  </a:lnTo>
                  <a:lnTo>
                    <a:pt x="1169553" y="871660"/>
                  </a:lnTo>
                  <a:lnTo>
                    <a:pt x="1222273" y="841063"/>
                  </a:lnTo>
                  <a:lnTo>
                    <a:pt x="1274696" y="810291"/>
                  </a:lnTo>
                  <a:lnTo>
                    <a:pt x="1326318" y="779729"/>
                  </a:lnTo>
                  <a:lnTo>
                    <a:pt x="1376634" y="749759"/>
                  </a:lnTo>
                  <a:lnTo>
                    <a:pt x="1425139" y="720764"/>
                  </a:lnTo>
                  <a:lnTo>
                    <a:pt x="1471330" y="693129"/>
                  </a:lnTo>
                  <a:lnTo>
                    <a:pt x="1514700" y="667235"/>
                  </a:lnTo>
                  <a:lnTo>
                    <a:pt x="1554747" y="643467"/>
                  </a:lnTo>
                  <a:lnTo>
                    <a:pt x="1631396" y="598553"/>
                  </a:lnTo>
                  <a:lnTo>
                    <a:pt x="1690756" y="563562"/>
                  </a:lnTo>
                  <a:lnTo>
                    <a:pt x="1734917" y="535715"/>
                  </a:lnTo>
                  <a:lnTo>
                    <a:pt x="1765973" y="512233"/>
                  </a:lnTo>
                  <a:lnTo>
                    <a:pt x="1797138" y="467254"/>
                  </a:lnTo>
                  <a:lnTo>
                    <a:pt x="1801431" y="440200"/>
                  </a:lnTo>
                  <a:lnTo>
                    <a:pt x="1800987" y="406400"/>
                  </a:lnTo>
                  <a:lnTo>
                    <a:pt x="1797605" y="363934"/>
                  </a:lnTo>
                  <a:lnTo>
                    <a:pt x="1791906" y="314325"/>
                  </a:lnTo>
                  <a:lnTo>
                    <a:pt x="1784222" y="259953"/>
                  </a:lnTo>
                  <a:lnTo>
                    <a:pt x="1774884" y="203200"/>
                  </a:lnTo>
                  <a:lnTo>
                    <a:pt x="1764223" y="146446"/>
                  </a:lnTo>
                  <a:lnTo>
                    <a:pt x="1752569" y="92075"/>
                  </a:lnTo>
                  <a:lnTo>
                    <a:pt x="1740253" y="42465"/>
                  </a:lnTo>
                  <a:lnTo>
                    <a:pt x="1727607" y="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867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23192" y="6265332"/>
              <a:ext cx="869315" cy="1016000"/>
            </a:xfrm>
            <a:custGeom>
              <a:avLst/>
              <a:gdLst/>
              <a:ahLst/>
              <a:cxnLst/>
              <a:rect l="l" t="t" r="r" b="b"/>
              <a:pathLst>
                <a:path w="869315" h="1016000">
                  <a:moveTo>
                    <a:pt x="330607" y="0"/>
                  </a:moveTo>
                  <a:lnTo>
                    <a:pt x="313030" y="36034"/>
                  </a:lnTo>
                  <a:lnTo>
                    <a:pt x="294311" y="76042"/>
                  </a:lnTo>
                  <a:lnTo>
                    <a:pt x="274658" y="119481"/>
                  </a:lnTo>
                  <a:lnTo>
                    <a:pt x="254283" y="165811"/>
                  </a:lnTo>
                  <a:lnTo>
                    <a:pt x="233396" y="214489"/>
                  </a:lnTo>
                  <a:lnTo>
                    <a:pt x="212208" y="264973"/>
                  </a:lnTo>
                  <a:lnTo>
                    <a:pt x="190930" y="316721"/>
                  </a:lnTo>
                  <a:lnTo>
                    <a:pt x="169772" y="369192"/>
                  </a:lnTo>
                  <a:lnTo>
                    <a:pt x="148946" y="421843"/>
                  </a:lnTo>
                  <a:lnTo>
                    <a:pt x="128661" y="474133"/>
                  </a:lnTo>
                  <a:lnTo>
                    <a:pt x="109128" y="525520"/>
                  </a:lnTo>
                  <a:lnTo>
                    <a:pt x="90559" y="575462"/>
                  </a:lnTo>
                  <a:lnTo>
                    <a:pt x="73163" y="623417"/>
                  </a:lnTo>
                  <a:lnTo>
                    <a:pt x="57152" y="668844"/>
                  </a:lnTo>
                  <a:lnTo>
                    <a:pt x="42736" y="711199"/>
                  </a:lnTo>
                  <a:lnTo>
                    <a:pt x="22784" y="774055"/>
                  </a:lnTo>
                  <a:lnTo>
                    <a:pt x="8546" y="827712"/>
                  </a:lnTo>
                  <a:lnTo>
                    <a:pt x="719" y="873007"/>
                  </a:lnTo>
                  <a:lnTo>
                    <a:pt x="0" y="910776"/>
                  </a:lnTo>
                  <a:lnTo>
                    <a:pt x="7084" y="941856"/>
                  </a:lnTo>
                  <a:lnTo>
                    <a:pt x="22671" y="967081"/>
                  </a:lnTo>
                  <a:lnTo>
                    <a:pt x="47455" y="987290"/>
                  </a:lnTo>
                  <a:lnTo>
                    <a:pt x="82135" y="1003317"/>
                  </a:lnTo>
                  <a:lnTo>
                    <a:pt x="127407" y="1016000"/>
                  </a:lnTo>
                </a:path>
                <a:path w="869315" h="1016000">
                  <a:moveTo>
                    <a:pt x="737007" y="1016000"/>
                  </a:moveTo>
                  <a:lnTo>
                    <a:pt x="782302" y="1003317"/>
                  </a:lnTo>
                  <a:lnTo>
                    <a:pt x="817144" y="987290"/>
                  </a:lnTo>
                  <a:lnTo>
                    <a:pt x="858815" y="941856"/>
                  </a:lnTo>
                  <a:lnTo>
                    <a:pt x="868710" y="873007"/>
                  </a:lnTo>
                  <a:lnTo>
                    <a:pt x="863833" y="827712"/>
                  </a:lnTo>
                  <a:lnTo>
                    <a:pt x="853519" y="774055"/>
                  </a:lnTo>
                  <a:lnTo>
                    <a:pt x="838607" y="711199"/>
                  </a:lnTo>
                  <a:lnTo>
                    <a:pt x="827794" y="668844"/>
                  </a:lnTo>
                  <a:lnTo>
                    <a:pt x="815778" y="623417"/>
                  </a:lnTo>
                  <a:lnTo>
                    <a:pt x="802708" y="575462"/>
                  </a:lnTo>
                  <a:lnTo>
                    <a:pt x="788735" y="525520"/>
                  </a:lnTo>
                  <a:lnTo>
                    <a:pt x="774009" y="474133"/>
                  </a:lnTo>
                  <a:lnTo>
                    <a:pt x="758682" y="421843"/>
                  </a:lnTo>
                  <a:lnTo>
                    <a:pt x="742902" y="369192"/>
                  </a:lnTo>
                  <a:lnTo>
                    <a:pt x="726822" y="316721"/>
                  </a:lnTo>
                  <a:lnTo>
                    <a:pt x="710592" y="264973"/>
                  </a:lnTo>
                  <a:lnTo>
                    <a:pt x="694361" y="214489"/>
                  </a:lnTo>
                  <a:lnTo>
                    <a:pt x="678281" y="165811"/>
                  </a:lnTo>
                  <a:lnTo>
                    <a:pt x="662502" y="119481"/>
                  </a:lnTo>
                  <a:lnTo>
                    <a:pt x="647175" y="76042"/>
                  </a:lnTo>
                  <a:lnTo>
                    <a:pt x="632450" y="36034"/>
                  </a:lnTo>
                  <a:lnTo>
                    <a:pt x="618478" y="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328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59258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19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8" name="object 18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21" name="object 21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8" name="object 11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1" name="object 2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4" name="object 2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8" name="object 2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2" name="object 242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4" name="object 254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0" name="object 3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2" name="object 382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4" name="object 3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7" name="object 387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8" name="object 3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1" name="object 3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3" name="object 39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6" name="object 396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7" name="object 397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8" name="object 398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9" name="object 399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1" name="object 401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2" name="object 402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403" name="object 403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4" name="object 4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78474" y="4856733"/>
            <a:ext cx="2344703" cy="926826"/>
            <a:chOff x="9304349" y="5925820"/>
            <a:chExt cx="3474720" cy="1373505"/>
          </a:xfrm>
        </p:grpSpPr>
        <p:sp>
          <p:nvSpPr>
            <p:cNvPr id="5" name="object 5"/>
            <p:cNvSpPr/>
            <p:nvPr/>
          </p:nvSpPr>
          <p:spPr>
            <a:xfrm>
              <a:off x="10130371" y="6096000"/>
              <a:ext cx="2646045" cy="1195705"/>
            </a:xfrm>
            <a:custGeom>
              <a:avLst/>
              <a:gdLst/>
              <a:ahLst/>
              <a:cxnLst/>
              <a:rect l="l" t="t" r="r" b="b"/>
              <a:pathLst>
                <a:path w="2646045" h="1195704">
                  <a:moveTo>
                    <a:pt x="338658" y="508000"/>
                  </a:moveTo>
                  <a:lnTo>
                    <a:pt x="337134" y="465543"/>
                  </a:lnTo>
                  <a:lnTo>
                    <a:pt x="332828" y="415925"/>
                  </a:lnTo>
                  <a:lnTo>
                    <a:pt x="326148" y="361556"/>
                  </a:lnTo>
                  <a:lnTo>
                    <a:pt x="317487" y="304800"/>
                  </a:lnTo>
                  <a:lnTo>
                    <a:pt x="307238" y="248056"/>
                  </a:lnTo>
                  <a:lnTo>
                    <a:pt x="295795" y="193675"/>
                  </a:lnTo>
                  <a:lnTo>
                    <a:pt x="283552" y="144068"/>
                  </a:lnTo>
                  <a:lnTo>
                    <a:pt x="270929" y="101600"/>
                  </a:lnTo>
                  <a:lnTo>
                    <a:pt x="245516" y="42862"/>
                  </a:lnTo>
                  <a:lnTo>
                    <a:pt x="220129" y="12700"/>
                  </a:lnTo>
                  <a:lnTo>
                    <a:pt x="169329" y="0"/>
                  </a:lnTo>
                  <a:lnTo>
                    <a:pt x="143916" y="1587"/>
                  </a:lnTo>
                  <a:lnTo>
                    <a:pt x="93129" y="42862"/>
                  </a:lnTo>
                  <a:lnTo>
                    <a:pt x="67729" y="101600"/>
                  </a:lnTo>
                  <a:lnTo>
                    <a:pt x="55092" y="144068"/>
                  </a:lnTo>
                  <a:lnTo>
                    <a:pt x="42849" y="193675"/>
                  </a:lnTo>
                  <a:lnTo>
                    <a:pt x="31407" y="248056"/>
                  </a:lnTo>
                  <a:lnTo>
                    <a:pt x="21158" y="304800"/>
                  </a:lnTo>
                  <a:lnTo>
                    <a:pt x="12496" y="361556"/>
                  </a:lnTo>
                  <a:lnTo>
                    <a:pt x="5816" y="415925"/>
                  </a:lnTo>
                  <a:lnTo>
                    <a:pt x="1511" y="465543"/>
                  </a:lnTo>
                  <a:lnTo>
                    <a:pt x="0" y="508000"/>
                  </a:lnTo>
                  <a:lnTo>
                    <a:pt x="6083" y="566737"/>
                  </a:lnTo>
                  <a:lnTo>
                    <a:pt x="23279" y="596900"/>
                  </a:lnTo>
                  <a:lnTo>
                    <a:pt x="49987" y="608012"/>
                  </a:lnTo>
                  <a:lnTo>
                    <a:pt x="84658" y="609600"/>
                  </a:lnTo>
                  <a:lnTo>
                    <a:pt x="254000" y="609600"/>
                  </a:lnTo>
                  <a:lnTo>
                    <a:pt x="288658" y="608012"/>
                  </a:lnTo>
                  <a:lnTo>
                    <a:pt x="315379" y="596900"/>
                  </a:lnTo>
                  <a:lnTo>
                    <a:pt x="332562" y="566737"/>
                  </a:lnTo>
                  <a:lnTo>
                    <a:pt x="338658" y="508000"/>
                  </a:lnTo>
                  <a:close/>
                </a:path>
                <a:path w="2646045" h="1195704">
                  <a:moveTo>
                    <a:pt x="872058" y="508000"/>
                  </a:moveTo>
                  <a:lnTo>
                    <a:pt x="870534" y="465543"/>
                  </a:lnTo>
                  <a:lnTo>
                    <a:pt x="866228" y="415925"/>
                  </a:lnTo>
                  <a:lnTo>
                    <a:pt x="859548" y="361556"/>
                  </a:lnTo>
                  <a:lnTo>
                    <a:pt x="850887" y="304800"/>
                  </a:lnTo>
                  <a:lnTo>
                    <a:pt x="840638" y="248056"/>
                  </a:lnTo>
                  <a:lnTo>
                    <a:pt x="829195" y="193675"/>
                  </a:lnTo>
                  <a:lnTo>
                    <a:pt x="816952" y="144068"/>
                  </a:lnTo>
                  <a:lnTo>
                    <a:pt x="804329" y="101600"/>
                  </a:lnTo>
                  <a:lnTo>
                    <a:pt x="778916" y="42862"/>
                  </a:lnTo>
                  <a:lnTo>
                    <a:pt x="753529" y="12700"/>
                  </a:lnTo>
                  <a:lnTo>
                    <a:pt x="702729" y="0"/>
                  </a:lnTo>
                  <a:lnTo>
                    <a:pt x="677316" y="1587"/>
                  </a:lnTo>
                  <a:lnTo>
                    <a:pt x="626529" y="42862"/>
                  </a:lnTo>
                  <a:lnTo>
                    <a:pt x="601129" y="101600"/>
                  </a:lnTo>
                  <a:lnTo>
                    <a:pt x="588492" y="144068"/>
                  </a:lnTo>
                  <a:lnTo>
                    <a:pt x="576249" y="193675"/>
                  </a:lnTo>
                  <a:lnTo>
                    <a:pt x="564807" y="248056"/>
                  </a:lnTo>
                  <a:lnTo>
                    <a:pt x="554558" y="304800"/>
                  </a:lnTo>
                  <a:lnTo>
                    <a:pt x="545896" y="361556"/>
                  </a:lnTo>
                  <a:lnTo>
                    <a:pt x="539216" y="415925"/>
                  </a:lnTo>
                  <a:lnTo>
                    <a:pt x="534911" y="465543"/>
                  </a:lnTo>
                  <a:lnTo>
                    <a:pt x="533400" y="508000"/>
                  </a:lnTo>
                  <a:lnTo>
                    <a:pt x="539483" y="566737"/>
                  </a:lnTo>
                  <a:lnTo>
                    <a:pt x="556679" y="596900"/>
                  </a:lnTo>
                  <a:lnTo>
                    <a:pt x="583387" y="608012"/>
                  </a:lnTo>
                  <a:lnTo>
                    <a:pt x="618058" y="609600"/>
                  </a:lnTo>
                  <a:lnTo>
                    <a:pt x="787400" y="609600"/>
                  </a:lnTo>
                  <a:lnTo>
                    <a:pt x="822058" y="608012"/>
                  </a:lnTo>
                  <a:lnTo>
                    <a:pt x="848779" y="596900"/>
                  </a:lnTo>
                  <a:lnTo>
                    <a:pt x="865962" y="566737"/>
                  </a:lnTo>
                  <a:lnTo>
                    <a:pt x="872058" y="508000"/>
                  </a:lnTo>
                  <a:close/>
                </a:path>
                <a:path w="2646045" h="1195704">
                  <a:moveTo>
                    <a:pt x="2645740" y="1018514"/>
                  </a:moveTo>
                  <a:lnTo>
                    <a:pt x="2641638" y="978522"/>
                  </a:lnTo>
                  <a:lnTo>
                    <a:pt x="2632837" y="932675"/>
                  </a:lnTo>
                  <a:lnTo>
                    <a:pt x="2620429" y="880541"/>
                  </a:lnTo>
                  <a:lnTo>
                    <a:pt x="2609608" y="838187"/>
                  </a:lnTo>
                  <a:lnTo>
                    <a:pt x="2597594" y="792759"/>
                  </a:lnTo>
                  <a:lnTo>
                    <a:pt x="2584526" y="744804"/>
                  </a:lnTo>
                  <a:lnTo>
                    <a:pt x="2570556" y="694855"/>
                  </a:lnTo>
                  <a:lnTo>
                    <a:pt x="2555824" y="643470"/>
                  </a:lnTo>
                  <a:lnTo>
                    <a:pt x="2540495" y="591185"/>
                  </a:lnTo>
                  <a:lnTo>
                    <a:pt x="2524722" y="538530"/>
                  </a:lnTo>
                  <a:lnTo>
                    <a:pt x="2508643" y="486054"/>
                  </a:lnTo>
                  <a:lnTo>
                    <a:pt x="2492413" y="434314"/>
                  </a:lnTo>
                  <a:lnTo>
                    <a:pt x="2476182" y="383832"/>
                  </a:lnTo>
                  <a:lnTo>
                    <a:pt x="2460091" y="335153"/>
                  </a:lnTo>
                  <a:lnTo>
                    <a:pt x="2444318" y="288823"/>
                  </a:lnTo>
                  <a:lnTo>
                    <a:pt x="2428989" y="245376"/>
                  </a:lnTo>
                  <a:lnTo>
                    <a:pt x="2414270" y="205371"/>
                  </a:lnTo>
                  <a:lnTo>
                    <a:pt x="2400300" y="169341"/>
                  </a:lnTo>
                  <a:lnTo>
                    <a:pt x="2363406" y="86702"/>
                  </a:lnTo>
                  <a:lnTo>
                    <a:pt x="2332825" y="36576"/>
                  </a:lnTo>
                  <a:lnTo>
                    <a:pt x="2283244" y="1358"/>
                  </a:lnTo>
                  <a:lnTo>
                    <a:pt x="2260600" y="0"/>
                  </a:lnTo>
                  <a:lnTo>
                    <a:pt x="2231885" y="1854"/>
                  </a:lnTo>
                  <a:lnTo>
                    <a:pt x="2205558" y="14820"/>
                  </a:lnTo>
                  <a:lnTo>
                    <a:pt x="2185581" y="50012"/>
                  </a:lnTo>
                  <a:lnTo>
                    <a:pt x="2175929" y="118541"/>
                  </a:lnTo>
                  <a:lnTo>
                    <a:pt x="2175497" y="150533"/>
                  </a:lnTo>
                  <a:lnTo>
                    <a:pt x="2175713" y="186804"/>
                  </a:lnTo>
                  <a:lnTo>
                    <a:pt x="2175586" y="226682"/>
                  </a:lnTo>
                  <a:lnTo>
                    <a:pt x="2174189" y="269519"/>
                  </a:lnTo>
                  <a:lnTo>
                    <a:pt x="2170557" y="314642"/>
                  </a:lnTo>
                  <a:lnTo>
                    <a:pt x="2163737" y="361403"/>
                  </a:lnTo>
                  <a:lnTo>
                    <a:pt x="2152751" y="409117"/>
                  </a:lnTo>
                  <a:lnTo>
                    <a:pt x="2136673" y="457136"/>
                  </a:lnTo>
                  <a:lnTo>
                    <a:pt x="2114537" y="504812"/>
                  </a:lnTo>
                  <a:lnTo>
                    <a:pt x="2085378" y="551446"/>
                  </a:lnTo>
                  <a:lnTo>
                    <a:pt x="2048243" y="596404"/>
                  </a:lnTo>
                  <a:lnTo>
                    <a:pt x="2002193" y="639025"/>
                  </a:lnTo>
                  <a:lnTo>
                    <a:pt x="1968169" y="664464"/>
                  </a:lnTo>
                  <a:lnTo>
                    <a:pt x="1930615" y="688759"/>
                  </a:lnTo>
                  <a:lnTo>
                    <a:pt x="1889912" y="711962"/>
                  </a:lnTo>
                  <a:lnTo>
                    <a:pt x="1846478" y="734110"/>
                  </a:lnTo>
                  <a:lnTo>
                    <a:pt x="1800682" y="755269"/>
                  </a:lnTo>
                  <a:lnTo>
                    <a:pt x="1752955" y="775474"/>
                  </a:lnTo>
                  <a:lnTo>
                    <a:pt x="1703679" y="794804"/>
                  </a:lnTo>
                  <a:lnTo>
                    <a:pt x="1653247" y="813282"/>
                  </a:lnTo>
                  <a:lnTo>
                    <a:pt x="1602079" y="830961"/>
                  </a:lnTo>
                  <a:lnTo>
                    <a:pt x="1550568" y="847915"/>
                  </a:lnTo>
                  <a:lnTo>
                    <a:pt x="1499120" y="864171"/>
                  </a:lnTo>
                  <a:lnTo>
                    <a:pt x="1448117" y="879805"/>
                  </a:lnTo>
                  <a:lnTo>
                    <a:pt x="1256639" y="936955"/>
                  </a:lnTo>
                  <a:lnTo>
                    <a:pt x="1213904" y="950163"/>
                  </a:lnTo>
                  <a:lnTo>
                    <a:pt x="1174026" y="963041"/>
                  </a:lnTo>
                  <a:lnTo>
                    <a:pt x="1137399" y="975639"/>
                  </a:lnTo>
                  <a:lnTo>
                    <a:pt x="1086802" y="995095"/>
                  </a:lnTo>
                  <a:lnTo>
                    <a:pt x="1045629" y="1013942"/>
                  </a:lnTo>
                  <a:lnTo>
                    <a:pt x="992543" y="1049604"/>
                  </a:lnTo>
                  <a:lnTo>
                    <a:pt x="980160" y="1082243"/>
                  </a:lnTo>
                  <a:lnTo>
                    <a:pt x="989876" y="1097305"/>
                  </a:lnTo>
                  <a:lnTo>
                    <a:pt x="1042390" y="1124712"/>
                  </a:lnTo>
                  <a:lnTo>
                    <a:pt x="1085710" y="1136954"/>
                  </a:lnTo>
                  <a:lnTo>
                    <a:pt x="1140739" y="1148168"/>
                  </a:lnTo>
                  <a:lnTo>
                    <a:pt x="1207744" y="1158303"/>
                  </a:lnTo>
                  <a:lnTo>
                    <a:pt x="1247470" y="1163142"/>
                  </a:lnTo>
                  <a:lnTo>
                    <a:pt x="1290256" y="1167676"/>
                  </a:lnTo>
                  <a:lnTo>
                    <a:pt x="1335773" y="1171892"/>
                  </a:lnTo>
                  <a:lnTo>
                    <a:pt x="1383753" y="1175778"/>
                  </a:lnTo>
                  <a:lnTo>
                    <a:pt x="1433918" y="1179334"/>
                  </a:lnTo>
                  <a:lnTo>
                    <a:pt x="1485950" y="1182547"/>
                  </a:lnTo>
                  <a:lnTo>
                    <a:pt x="1539582" y="1185418"/>
                  </a:lnTo>
                  <a:lnTo>
                    <a:pt x="1594510" y="1187945"/>
                  </a:lnTo>
                  <a:lnTo>
                    <a:pt x="1650466" y="1190117"/>
                  </a:lnTo>
                  <a:lnTo>
                    <a:pt x="1707134" y="1191920"/>
                  </a:lnTo>
                  <a:lnTo>
                    <a:pt x="1764245" y="1193368"/>
                  </a:lnTo>
                  <a:lnTo>
                    <a:pt x="1821510" y="1194422"/>
                  </a:lnTo>
                  <a:lnTo>
                    <a:pt x="1878622" y="1195108"/>
                  </a:lnTo>
                  <a:lnTo>
                    <a:pt x="1935302" y="1195412"/>
                  </a:lnTo>
                  <a:lnTo>
                    <a:pt x="1991271" y="1195311"/>
                  </a:lnTo>
                  <a:lnTo>
                    <a:pt x="2046236" y="1194828"/>
                  </a:lnTo>
                  <a:lnTo>
                    <a:pt x="2099894" y="1193927"/>
                  </a:lnTo>
                  <a:lnTo>
                    <a:pt x="2151964" y="1192618"/>
                  </a:lnTo>
                  <a:lnTo>
                    <a:pt x="2202167" y="1190891"/>
                  </a:lnTo>
                  <a:lnTo>
                    <a:pt x="2250198" y="1188732"/>
                  </a:lnTo>
                  <a:lnTo>
                    <a:pt x="2295766" y="1186154"/>
                  </a:lnTo>
                  <a:lnTo>
                    <a:pt x="2338603" y="1183144"/>
                  </a:lnTo>
                  <a:lnTo>
                    <a:pt x="2378418" y="1179677"/>
                  </a:lnTo>
                  <a:lnTo>
                    <a:pt x="2451189" y="1170940"/>
                  </a:lnTo>
                  <a:lnTo>
                    <a:pt x="2510536" y="1159789"/>
                  </a:lnTo>
                  <a:lnTo>
                    <a:pt x="2557551" y="1145832"/>
                  </a:lnTo>
                  <a:lnTo>
                    <a:pt x="2593327" y="1128610"/>
                  </a:lnTo>
                  <a:lnTo>
                    <a:pt x="2635478" y="1082675"/>
                  </a:lnTo>
                  <a:lnTo>
                    <a:pt x="2644051" y="1053084"/>
                  </a:lnTo>
                  <a:lnTo>
                    <a:pt x="2645740" y="1018514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966070" y="6603975"/>
              <a:ext cx="710565" cy="635"/>
            </a:xfrm>
            <a:custGeom>
              <a:avLst/>
              <a:gdLst/>
              <a:ahLst/>
              <a:cxnLst/>
              <a:rect l="l" t="t" r="r" b="b"/>
              <a:pathLst>
                <a:path w="710565" h="634">
                  <a:moveTo>
                    <a:pt x="0" y="0"/>
                  </a:moveTo>
                  <a:lnTo>
                    <a:pt x="189699" y="30"/>
                  </a:lnTo>
                </a:path>
                <a:path w="710565" h="634">
                  <a:moveTo>
                    <a:pt x="520700" y="0"/>
                  </a:moveTo>
                  <a:lnTo>
                    <a:pt x="7103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11111957" y="6201361"/>
              <a:ext cx="1659889" cy="1076960"/>
            </a:xfrm>
            <a:custGeom>
              <a:avLst/>
              <a:gdLst/>
              <a:ahLst/>
              <a:cxnLst/>
              <a:rect l="l" t="t" r="r" b="b"/>
              <a:pathLst>
                <a:path w="1659890" h="1076959">
                  <a:moveTo>
                    <a:pt x="1458528" y="1064029"/>
                  </a:moveTo>
                  <a:lnTo>
                    <a:pt x="1519278" y="1052751"/>
                  </a:lnTo>
                  <a:lnTo>
                    <a:pt x="1567608" y="1038832"/>
                  </a:lnTo>
                  <a:lnTo>
                    <a:pt x="1604560" y="1021662"/>
                  </a:lnTo>
                  <a:lnTo>
                    <a:pt x="1648491" y="975129"/>
                  </a:lnTo>
                  <a:lnTo>
                    <a:pt x="1659404" y="908276"/>
                  </a:lnTo>
                  <a:lnTo>
                    <a:pt x="1655081" y="865705"/>
                  </a:lnTo>
                  <a:lnTo>
                    <a:pt x="1645628" y="816226"/>
                  </a:lnTo>
                  <a:lnTo>
                    <a:pt x="1632086" y="759228"/>
                  </a:lnTo>
                  <a:lnTo>
                    <a:pt x="1621274" y="716872"/>
                  </a:lnTo>
                  <a:lnTo>
                    <a:pt x="1609257" y="671446"/>
                  </a:lnTo>
                  <a:lnTo>
                    <a:pt x="1596187" y="623491"/>
                  </a:lnTo>
                  <a:lnTo>
                    <a:pt x="1582214" y="573549"/>
                  </a:lnTo>
                  <a:lnTo>
                    <a:pt x="1567489" y="522162"/>
                  </a:lnTo>
                  <a:lnTo>
                    <a:pt x="1552161" y="469871"/>
                  </a:lnTo>
                  <a:lnTo>
                    <a:pt x="1536382" y="417220"/>
                  </a:lnTo>
                  <a:lnTo>
                    <a:pt x="1520302" y="364749"/>
                  </a:lnTo>
                  <a:lnTo>
                    <a:pt x="1504071" y="313001"/>
                  </a:lnTo>
                  <a:lnTo>
                    <a:pt x="1487840" y="262517"/>
                  </a:lnTo>
                  <a:lnTo>
                    <a:pt x="1471760" y="213839"/>
                  </a:lnTo>
                  <a:lnTo>
                    <a:pt x="1455981" y="167510"/>
                  </a:lnTo>
                  <a:lnTo>
                    <a:pt x="1440654" y="124070"/>
                  </a:lnTo>
                  <a:lnTo>
                    <a:pt x="1425929" y="84062"/>
                  </a:lnTo>
                  <a:lnTo>
                    <a:pt x="1411957" y="48028"/>
                  </a:lnTo>
                </a:path>
                <a:path w="1659890" h="1076959">
                  <a:moveTo>
                    <a:pt x="1184576" y="0"/>
                  </a:moveTo>
                  <a:lnTo>
                    <a:pt x="1189136" y="32678"/>
                  </a:lnTo>
                  <a:lnTo>
                    <a:pt x="1192820" y="68874"/>
                  </a:lnTo>
                  <a:lnTo>
                    <a:pt x="1195028" y="108048"/>
                  </a:lnTo>
                  <a:lnTo>
                    <a:pt x="1195160" y="149664"/>
                  </a:lnTo>
                  <a:lnTo>
                    <a:pt x="1192616" y="193182"/>
                  </a:lnTo>
                  <a:lnTo>
                    <a:pt x="1186795" y="238064"/>
                  </a:lnTo>
                  <a:lnTo>
                    <a:pt x="1177097" y="283773"/>
                  </a:lnTo>
                  <a:lnTo>
                    <a:pt x="1162922" y="329769"/>
                  </a:lnTo>
                  <a:lnTo>
                    <a:pt x="1143669" y="375516"/>
                  </a:lnTo>
                  <a:lnTo>
                    <a:pt x="1118739" y="420474"/>
                  </a:lnTo>
                  <a:lnTo>
                    <a:pt x="1087531" y="464106"/>
                  </a:lnTo>
                  <a:lnTo>
                    <a:pt x="1049445" y="505873"/>
                  </a:lnTo>
                  <a:lnTo>
                    <a:pt x="1003880" y="545237"/>
                  </a:lnTo>
                  <a:lnTo>
                    <a:pt x="968185" y="570550"/>
                  </a:lnTo>
                  <a:lnTo>
                    <a:pt x="929103" y="594560"/>
                  </a:lnTo>
                  <a:lnTo>
                    <a:pt x="887032" y="617343"/>
                  </a:lnTo>
                  <a:lnTo>
                    <a:pt x="842368" y="638973"/>
                  </a:lnTo>
                  <a:lnTo>
                    <a:pt x="795506" y="659525"/>
                  </a:lnTo>
                  <a:lnTo>
                    <a:pt x="746844" y="679074"/>
                  </a:lnTo>
                  <a:lnTo>
                    <a:pt x="696776" y="697694"/>
                  </a:lnTo>
                  <a:lnTo>
                    <a:pt x="645700" y="715460"/>
                  </a:lnTo>
                  <a:lnTo>
                    <a:pt x="594012" y="732446"/>
                  </a:lnTo>
                  <a:lnTo>
                    <a:pt x="542108" y="748728"/>
                  </a:lnTo>
                  <a:lnTo>
                    <a:pt x="490384" y="764379"/>
                  </a:lnTo>
                  <a:lnTo>
                    <a:pt x="439236" y="779475"/>
                  </a:lnTo>
                  <a:lnTo>
                    <a:pt x="389060" y="794091"/>
                  </a:lnTo>
                  <a:lnTo>
                    <a:pt x="340254" y="808301"/>
                  </a:lnTo>
                  <a:lnTo>
                    <a:pt x="293212" y="822179"/>
                  </a:lnTo>
                  <a:lnTo>
                    <a:pt x="248331" y="835801"/>
                  </a:lnTo>
                  <a:lnTo>
                    <a:pt x="206007" y="849240"/>
                  </a:lnTo>
                  <a:lnTo>
                    <a:pt x="166636" y="862573"/>
                  </a:lnTo>
                  <a:lnTo>
                    <a:pt x="130616" y="875873"/>
                  </a:lnTo>
                  <a:lnTo>
                    <a:pt x="67199" y="903980"/>
                  </a:lnTo>
                  <a:lnTo>
                    <a:pt x="23265" y="931785"/>
                  </a:lnTo>
                  <a:lnTo>
                    <a:pt x="0" y="971848"/>
                  </a:lnTo>
                  <a:lnTo>
                    <a:pt x="5008" y="984519"/>
                  </a:lnTo>
                  <a:lnTo>
                    <a:pt x="36262" y="1008467"/>
                  </a:lnTo>
                  <a:lnTo>
                    <a:pt x="98158" y="1030149"/>
                  </a:lnTo>
                  <a:lnTo>
                    <a:pt x="141468" y="1039986"/>
                  </a:lnTo>
                  <a:lnTo>
                    <a:pt x="193485" y="1049072"/>
                  </a:lnTo>
                  <a:lnTo>
                    <a:pt x="254557" y="1057345"/>
                  </a:lnTo>
                  <a:lnTo>
                    <a:pt x="325032" y="1064745"/>
                  </a:lnTo>
                  <a:lnTo>
                    <a:pt x="405260" y="1071211"/>
                  </a:lnTo>
                  <a:lnTo>
                    <a:pt x="495588" y="1076679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10971555" y="7161394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309181" y="6096000"/>
              <a:ext cx="1665605" cy="1195705"/>
            </a:xfrm>
            <a:custGeom>
              <a:avLst/>
              <a:gdLst/>
              <a:ahLst/>
              <a:cxnLst/>
              <a:rect l="l" t="t" r="r" b="b"/>
              <a:pathLst>
                <a:path w="1665604" h="1195704">
                  <a:moveTo>
                    <a:pt x="385147" y="0"/>
                  </a:moveTo>
                  <a:lnTo>
                    <a:pt x="339023" y="10837"/>
                  </a:lnTo>
                  <a:lnTo>
                    <a:pt x="282331" y="86698"/>
                  </a:lnTo>
                  <a:lnTo>
                    <a:pt x="245447" y="169332"/>
                  </a:lnTo>
                  <a:lnTo>
                    <a:pt x="231475" y="205367"/>
                  </a:lnTo>
                  <a:lnTo>
                    <a:pt x="216750" y="245375"/>
                  </a:lnTo>
                  <a:lnTo>
                    <a:pt x="201423" y="288814"/>
                  </a:lnTo>
                  <a:lnTo>
                    <a:pt x="185644" y="335144"/>
                  </a:lnTo>
                  <a:lnTo>
                    <a:pt x="169564" y="383822"/>
                  </a:lnTo>
                  <a:lnTo>
                    <a:pt x="153333" y="434306"/>
                  </a:lnTo>
                  <a:lnTo>
                    <a:pt x="137103" y="486054"/>
                  </a:lnTo>
                  <a:lnTo>
                    <a:pt x="121023" y="538525"/>
                  </a:lnTo>
                  <a:lnTo>
                    <a:pt x="105243" y="591176"/>
                  </a:lnTo>
                  <a:lnTo>
                    <a:pt x="89916" y="643466"/>
                  </a:lnTo>
                  <a:lnTo>
                    <a:pt x="75190" y="694853"/>
                  </a:lnTo>
                  <a:lnTo>
                    <a:pt x="61217" y="744795"/>
                  </a:lnTo>
                  <a:lnTo>
                    <a:pt x="48147" y="792750"/>
                  </a:lnTo>
                  <a:lnTo>
                    <a:pt x="36131" y="838177"/>
                  </a:lnTo>
                  <a:lnTo>
                    <a:pt x="25318" y="880532"/>
                  </a:lnTo>
                  <a:lnTo>
                    <a:pt x="12905" y="932664"/>
                  </a:lnTo>
                  <a:lnTo>
                    <a:pt x="4102" y="978511"/>
                  </a:lnTo>
                  <a:lnTo>
                    <a:pt x="0" y="1018506"/>
                  </a:lnTo>
                  <a:lnTo>
                    <a:pt x="1689" y="1053081"/>
                  </a:lnTo>
                  <a:lnTo>
                    <a:pt x="26808" y="1107702"/>
                  </a:lnTo>
                  <a:lnTo>
                    <a:pt x="88185" y="1145834"/>
                  </a:lnTo>
                  <a:lnTo>
                    <a:pt x="135199" y="1159799"/>
                  </a:lnTo>
                  <a:lnTo>
                    <a:pt x="194550" y="1170940"/>
                  </a:lnTo>
                  <a:lnTo>
                    <a:pt x="267329" y="1179688"/>
                  </a:lnTo>
                  <a:lnTo>
                    <a:pt x="307133" y="1183146"/>
                  </a:lnTo>
                  <a:lnTo>
                    <a:pt x="349969" y="1186163"/>
                  </a:lnTo>
                  <a:lnTo>
                    <a:pt x="395547" y="1188743"/>
                  </a:lnTo>
                  <a:lnTo>
                    <a:pt x="443580" y="1190894"/>
                  </a:lnTo>
                  <a:lnTo>
                    <a:pt x="493777" y="1192621"/>
                  </a:lnTo>
                  <a:lnTo>
                    <a:pt x="545850" y="1193930"/>
                  </a:lnTo>
                  <a:lnTo>
                    <a:pt x="599510" y="1194829"/>
                  </a:lnTo>
                  <a:lnTo>
                    <a:pt x="654468" y="1195322"/>
                  </a:lnTo>
                  <a:lnTo>
                    <a:pt x="710434" y="1195417"/>
                  </a:lnTo>
                  <a:lnTo>
                    <a:pt x="767120" y="1195119"/>
                  </a:lnTo>
                  <a:lnTo>
                    <a:pt x="824237" y="1194434"/>
                  </a:lnTo>
                  <a:lnTo>
                    <a:pt x="881495" y="1193369"/>
                  </a:lnTo>
                  <a:lnTo>
                    <a:pt x="938605" y="1191930"/>
                  </a:lnTo>
                  <a:lnTo>
                    <a:pt x="995279" y="1190122"/>
                  </a:lnTo>
                  <a:lnTo>
                    <a:pt x="1051227" y="1187953"/>
                  </a:lnTo>
                  <a:lnTo>
                    <a:pt x="1106161" y="1185428"/>
                  </a:lnTo>
                  <a:lnTo>
                    <a:pt x="1159791" y="1182553"/>
                  </a:lnTo>
                  <a:lnTo>
                    <a:pt x="1211828" y="1179335"/>
                  </a:lnTo>
                  <a:lnTo>
                    <a:pt x="1261983" y="1175779"/>
                  </a:lnTo>
                  <a:lnTo>
                    <a:pt x="1309967" y="1171893"/>
                  </a:lnTo>
                  <a:lnTo>
                    <a:pt x="1355491" y="1167681"/>
                  </a:lnTo>
                  <a:lnTo>
                    <a:pt x="1398266" y="1163150"/>
                  </a:lnTo>
                  <a:lnTo>
                    <a:pt x="1438003" y="1158307"/>
                  </a:lnTo>
                  <a:lnTo>
                    <a:pt x="1505000" y="1148173"/>
                  </a:lnTo>
                  <a:lnTo>
                    <a:pt x="1560030" y="1136959"/>
                  </a:lnTo>
                  <a:lnTo>
                    <a:pt x="1603347" y="1124712"/>
                  </a:lnTo>
                  <a:lnTo>
                    <a:pt x="1655870" y="1097303"/>
                  </a:lnTo>
                  <a:lnTo>
                    <a:pt x="1665585" y="1082234"/>
                  </a:lnTo>
                  <a:lnTo>
                    <a:pt x="1664611" y="1066316"/>
                  </a:lnTo>
                  <a:lnTo>
                    <a:pt x="1631618" y="1032123"/>
                  </a:lnTo>
                  <a:lnTo>
                    <a:pt x="1558935" y="995093"/>
                  </a:lnTo>
                  <a:lnTo>
                    <a:pt x="1508348" y="975630"/>
                  </a:lnTo>
                  <a:lnTo>
                    <a:pt x="1471719" y="963031"/>
                  </a:lnTo>
                  <a:lnTo>
                    <a:pt x="1431837" y="950153"/>
                  </a:lnTo>
                  <a:lnTo>
                    <a:pt x="1389102" y="936945"/>
                  </a:lnTo>
                  <a:lnTo>
                    <a:pt x="1197628" y="879793"/>
                  </a:lnTo>
                  <a:lnTo>
                    <a:pt x="1146625" y="864169"/>
                  </a:lnTo>
                  <a:lnTo>
                    <a:pt x="1095167" y="847908"/>
                  </a:lnTo>
                  <a:lnTo>
                    <a:pt x="1043655" y="830959"/>
                  </a:lnTo>
                  <a:lnTo>
                    <a:pt x="992488" y="813271"/>
                  </a:lnTo>
                  <a:lnTo>
                    <a:pt x="942067" y="794793"/>
                  </a:lnTo>
                  <a:lnTo>
                    <a:pt x="892789" y="775473"/>
                  </a:lnTo>
                  <a:lnTo>
                    <a:pt x="845057" y="755261"/>
                  </a:lnTo>
                  <a:lnTo>
                    <a:pt x="799269" y="734104"/>
                  </a:lnTo>
                  <a:lnTo>
                    <a:pt x="755824" y="711953"/>
                  </a:lnTo>
                  <a:lnTo>
                    <a:pt x="715124" y="688756"/>
                  </a:lnTo>
                  <a:lnTo>
                    <a:pt x="677568" y="664461"/>
                  </a:lnTo>
                  <a:lnTo>
                    <a:pt x="643554" y="639018"/>
                  </a:lnTo>
                  <a:lnTo>
                    <a:pt x="597496" y="596403"/>
                  </a:lnTo>
                  <a:lnTo>
                    <a:pt x="560366" y="551443"/>
                  </a:lnTo>
                  <a:lnTo>
                    <a:pt x="531208" y="504800"/>
                  </a:lnTo>
                  <a:lnTo>
                    <a:pt x="509067" y="457136"/>
                  </a:lnTo>
                  <a:lnTo>
                    <a:pt x="492986" y="409113"/>
                  </a:lnTo>
                  <a:lnTo>
                    <a:pt x="482010" y="361393"/>
                  </a:lnTo>
                  <a:lnTo>
                    <a:pt x="475183" y="314640"/>
                  </a:lnTo>
                  <a:lnTo>
                    <a:pt x="471548" y="269514"/>
                  </a:lnTo>
                  <a:lnTo>
                    <a:pt x="470150" y="226678"/>
                  </a:lnTo>
                  <a:lnTo>
                    <a:pt x="470033" y="186794"/>
                  </a:lnTo>
                  <a:lnTo>
                    <a:pt x="470241" y="150525"/>
                  </a:lnTo>
                  <a:lnTo>
                    <a:pt x="469818" y="118532"/>
                  </a:lnTo>
                  <a:lnTo>
                    <a:pt x="460162" y="50006"/>
                  </a:lnTo>
                  <a:lnTo>
                    <a:pt x="440184" y="14816"/>
                  </a:lnTo>
                  <a:lnTo>
                    <a:pt x="413856" y="1852"/>
                  </a:lnTo>
                  <a:lnTo>
                    <a:pt x="3851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9311969" y="6197600"/>
              <a:ext cx="1694180" cy="1094105"/>
            </a:xfrm>
            <a:custGeom>
              <a:avLst/>
              <a:gdLst/>
              <a:ahLst/>
              <a:cxnLst/>
              <a:rect l="l" t="t" r="r" b="b"/>
              <a:pathLst>
                <a:path w="1694179" h="1094104">
                  <a:moveTo>
                    <a:pt x="200876" y="1065323"/>
                  </a:moveTo>
                  <a:lnTo>
                    <a:pt x="140125" y="1054046"/>
                  </a:lnTo>
                  <a:lnTo>
                    <a:pt x="91795" y="1040127"/>
                  </a:lnTo>
                  <a:lnTo>
                    <a:pt x="54844" y="1022956"/>
                  </a:lnTo>
                  <a:lnTo>
                    <a:pt x="10912" y="976423"/>
                  </a:lnTo>
                  <a:lnTo>
                    <a:pt x="0" y="909570"/>
                  </a:lnTo>
                  <a:lnTo>
                    <a:pt x="4322" y="867000"/>
                  </a:lnTo>
                  <a:lnTo>
                    <a:pt x="13775" y="817520"/>
                  </a:lnTo>
                  <a:lnTo>
                    <a:pt x="27317" y="760522"/>
                  </a:lnTo>
                  <a:lnTo>
                    <a:pt x="38130" y="718167"/>
                  </a:lnTo>
                  <a:lnTo>
                    <a:pt x="50146" y="672740"/>
                  </a:lnTo>
                  <a:lnTo>
                    <a:pt x="63216" y="624785"/>
                  </a:lnTo>
                  <a:lnTo>
                    <a:pt x="77189" y="574843"/>
                  </a:lnTo>
                  <a:lnTo>
                    <a:pt x="91915" y="523456"/>
                  </a:lnTo>
                  <a:lnTo>
                    <a:pt x="107242" y="471166"/>
                  </a:lnTo>
                  <a:lnTo>
                    <a:pt x="123022" y="418514"/>
                  </a:lnTo>
                  <a:lnTo>
                    <a:pt x="139102" y="366043"/>
                  </a:lnTo>
                  <a:lnTo>
                    <a:pt x="155333" y="314295"/>
                  </a:lnTo>
                  <a:lnTo>
                    <a:pt x="171563" y="263811"/>
                  </a:lnTo>
                  <a:lnTo>
                    <a:pt x="187643" y="215134"/>
                  </a:lnTo>
                  <a:lnTo>
                    <a:pt x="203422" y="168804"/>
                  </a:lnTo>
                  <a:lnTo>
                    <a:pt x="218749" y="125364"/>
                  </a:lnTo>
                  <a:lnTo>
                    <a:pt x="233474" y="85357"/>
                  </a:lnTo>
                  <a:lnTo>
                    <a:pt x="247447" y="49322"/>
                  </a:lnTo>
                </a:path>
                <a:path w="1694179" h="1094104">
                  <a:moveTo>
                    <a:pt x="669429" y="1093796"/>
                  </a:moveTo>
                  <a:lnTo>
                    <a:pt x="785181" y="1091759"/>
                  </a:lnTo>
                  <a:lnTo>
                    <a:pt x="892309" y="1089107"/>
                  </a:lnTo>
                  <a:lnTo>
                    <a:pt x="991087" y="1085864"/>
                  </a:lnTo>
                  <a:lnTo>
                    <a:pt x="1081793" y="1082059"/>
                  </a:lnTo>
                  <a:lnTo>
                    <a:pt x="1164703" y="1077716"/>
                  </a:lnTo>
                  <a:lnTo>
                    <a:pt x="1240091" y="1072863"/>
                  </a:lnTo>
                  <a:lnTo>
                    <a:pt x="1308234" y="1067526"/>
                  </a:lnTo>
                  <a:lnTo>
                    <a:pt x="1369409" y="1061731"/>
                  </a:lnTo>
                  <a:lnTo>
                    <a:pt x="1423890" y="1055505"/>
                  </a:lnTo>
                  <a:lnTo>
                    <a:pt x="1471954" y="1048874"/>
                  </a:lnTo>
                  <a:lnTo>
                    <a:pt x="1513877" y="1041865"/>
                  </a:lnTo>
                  <a:lnTo>
                    <a:pt x="1580402" y="1026817"/>
                  </a:lnTo>
                  <a:lnTo>
                    <a:pt x="1625673" y="1010573"/>
                  </a:lnTo>
                  <a:lnTo>
                    <a:pt x="1658556" y="984427"/>
                  </a:lnTo>
                  <a:lnTo>
                    <a:pt x="1661282" y="975343"/>
                  </a:lnTo>
                  <a:lnTo>
                    <a:pt x="1660349" y="966119"/>
                  </a:lnTo>
                  <a:lnTo>
                    <a:pt x="1625556" y="928345"/>
                  </a:lnTo>
                  <a:lnTo>
                    <a:pt x="1574571" y="899835"/>
                  </a:lnTo>
                  <a:lnTo>
                    <a:pt x="1534239" y="881770"/>
                  </a:lnTo>
                  <a:lnTo>
                    <a:pt x="1489316" y="863979"/>
                  </a:lnTo>
                  <a:lnTo>
                    <a:pt x="1440607" y="846472"/>
                  </a:lnTo>
                  <a:lnTo>
                    <a:pt x="1388916" y="829258"/>
                  </a:lnTo>
                  <a:lnTo>
                    <a:pt x="1335049" y="812347"/>
                  </a:lnTo>
                  <a:lnTo>
                    <a:pt x="1279810" y="795750"/>
                  </a:lnTo>
                  <a:lnTo>
                    <a:pt x="1224005" y="779475"/>
                  </a:lnTo>
                  <a:lnTo>
                    <a:pt x="1168439" y="763533"/>
                  </a:lnTo>
                  <a:lnTo>
                    <a:pt x="1113916" y="747932"/>
                  </a:lnTo>
                  <a:lnTo>
                    <a:pt x="1061241" y="732684"/>
                  </a:lnTo>
                  <a:lnTo>
                    <a:pt x="1011220" y="717797"/>
                  </a:lnTo>
                  <a:lnTo>
                    <a:pt x="964657" y="703282"/>
                  </a:lnTo>
                  <a:lnTo>
                    <a:pt x="922357" y="689148"/>
                  </a:lnTo>
                  <a:lnTo>
                    <a:pt x="885126" y="675405"/>
                  </a:lnTo>
                  <a:lnTo>
                    <a:pt x="833741" y="652337"/>
                  </a:lnTo>
                  <a:lnTo>
                    <a:pt x="799552" y="630628"/>
                  </a:lnTo>
                  <a:lnTo>
                    <a:pt x="779604" y="591815"/>
                  </a:lnTo>
                  <a:lnTo>
                    <a:pt x="792267" y="574974"/>
                  </a:lnTo>
                  <a:lnTo>
                    <a:pt x="858923" y="547084"/>
                  </a:lnTo>
                  <a:lnTo>
                    <a:pt x="911339" y="536299"/>
                  </a:lnTo>
                  <a:lnTo>
                    <a:pt x="952712" y="530348"/>
                  </a:lnTo>
                  <a:lnTo>
                    <a:pt x="998411" y="525326"/>
                  </a:lnTo>
                  <a:lnTo>
                    <a:pt x="1047578" y="521150"/>
                  </a:lnTo>
                  <a:lnTo>
                    <a:pt x="1099353" y="517733"/>
                  </a:lnTo>
                  <a:lnTo>
                    <a:pt x="1152876" y="514991"/>
                  </a:lnTo>
                  <a:lnTo>
                    <a:pt x="1207287" y="512840"/>
                  </a:lnTo>
                  <a:lnTo>
                    <a:pt x="1261727" y="511194"/>
                  </a:lnTo>
                  <a:lnTo>
                    <a:pt x="1315335" y="509969"/>
                  </a:lnTo>
                  <a:lnTo>
                    <a:pt x="1367253" y="509079"/>
                  </a:lnTo>
                  <a:lnTo>
                    <a:pt x="1416620" y="508441"/>
                  </a:lnTo>
                  <a:lnTo>
                    <a:pt x="1462577" y="507969"/>
                  </a:lnTo>
                  <a:lnTo>
                    <a:pt x="1504264" y="507579"/>
                  </a:lnTo>
                  <a:lnTo>
                    <a:pt x="1572935" y="506356"/>
                  </a:lnTo>
                  <a:lnTo>
                    <a:pt x="1623530" y="502357"/>
                  </a:lnTo>
                  <a:lnTo>
                    <a:pt x="1680273" y="474983"/>
                  </a:lnTo>
                  <a:lnTo>
                    <a:pt x="1694053" y="403358"/>
                  </a:lnTo>
                  <a:lnTo>
                    <a:pt x="1692042" y="361161"/>
                  </a:lnTo>
                  <a:lnTo>
                    <a:pt x="1687179" y="311962"/>
                  </a:lnTo>
                  <a:lnTo>
                    <a:pt x="1679903" y="258085"/>
                  </a:lnTo>
                  <a:lnTo>
                    <a:pt x="1670655" y="201860"/>
                  </a:lnTo>
                  <a:lnTo>
                    <a:pt x="1659873" y="145611"/>
                  </a:lnTo>
                  <a:lnTo>
                    <a:pt x="1647999" y="91667"/>
                  </a:lnTo>
                  <a:lnTo>
                    <a:pt x="1635471" y="42354"/>
                  </a:lnTo>
                  <a:lnTo>
                    <a:pt x="1622730" y="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42650" y="5994400"/>
              <a:ext cx="1352550" cy="203200"/>
            </a:xfrm>
            <a:custGeom>
              <a:avLst/>
              <a:gdLst/>
              <a:ahLst/>
              <a:cxnLst/>
              <a:rect l="l" t="t" r="r" b="b"/>
              <a:pathLst>
                <a:path w="1352550" h="203200">
                  <a:moveTo>
                    <a:pt x="0" y="0"/>
                  </a:moveTo>
                  <a:lnTo>
                    <a:pt x="135255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19" y="6129020"/>
              <a:ext cx="137159" cy="1371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90099" y="5994400"/>
              <a:ext cx="1352550" cy="203200"/>
            </a:xfrm>
            <a:custGeom>
              <a:avLst/>
              <a:gdLst/>
              <a:ahLst/>
              <a:cxnLst/>
              <a:rect l="l" t="t" r="r" b="b"/>
              <a:pathLst>
                <a:path w="1352550" h="203200">
                  <a:moveTo>
                    <a:pt x="1352550" y="0"/>
                  </a:moveTo>
                  <a:lnTo>
                    <a:pt x="609600" y="203200"/>
                  </a:lnTo>
                </a:path>
                <a:path w="1352550" h="203200">
                  <a:moveTo>
                    <a:pt x="1352550" y="0"/>
                  </a:moveTo>
                  <a:lnTo>
                    <a:pt x="0" y="203200"/>
                  </a:lnTo>
                </a:path>
                <a:path w="1352550" h="203200">
                  <a:moveTo>
                    <a:pt x="1352550" y="0"/>
                  </a:moveTo>
                  <a:lnTo>
                    <a:pt x="11430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4069" y="59258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68579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79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79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59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79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79" y="0"/>
                  </a:lnTo>
                  <a:close/>
                </a:path>
                <a:path w="137159" h="137160">
                  <a:moveTo>
                    <a:pt x="118941" y="22859"/>
                  </a:moveTo>
                  <a:lnTo>
                    <a:pt x="68579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79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59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96929" y="594868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45720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20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40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764519" y="61290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68579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79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79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59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79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79" y="0"/>
                  </a:lnTo>
                  <a:close/>
                </a:path>
                <a:path w="137159" h="137160">
                  <a:moveTo>
                    <a:pt x="118941" y="22859"/>
                  </a:moveTo>
                  <a:lnTo>
                    <a:pt x="68579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79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59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87379" y="615188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45720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20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40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21" name="object 21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24" name="object 24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21" name="object 121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4" name="object 2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7" name="object 2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41" name="object 2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5" name="object 245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6" name="object 256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7" name="object 257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3" name="object 3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7" name="object 3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1" name="object 3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4" name="object 39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5" name="object 395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6" name="object 3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9" name="object 399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400" name="object 400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1" name="object 401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402" name="object 402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4" name="object 404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5" name="object 405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406" name="object 406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7" name="object 4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78474" y="4856733"/>
            <a:ext cx="2344703" cy="926826"/>
            <a:chOff x="9304349" y="5925820"/>
            <a:chExt cx="3474720" cy="1373505"/>
          </a:xfrm>
        </p:grpSpPr>
        <p:sp>
          <p:nvSpPr>
            <p:cNvPr id="5" name="object 5"/>
            <p:cNvSpPr/>
            <p:nvPr/>
          </p:nvSpPr>
          <p:spPr>
            <a:xfrm>
              <a:off x="10130371" y="6096000"/>
              <a:ext cx="2646045" cy="1195705"/>
            </a:xfrm>
            <a:custGeom>
              <a:avLst/>
              <a:gdLst/>
              <a:ahLst/>
              <a:cxnLst/>
              <a:rect l="l" t="t" r="r" b="b"/>
              <a:pathLst>
                <a:path w="2646045" h="1195704">
                  <a:moveTo>
                    <a:pt x="338658" y="508000"/>
                  </a:moveTo>
                  <a:lnTo>
                    <a:pt x="337134" y="465543"/>
                  </a:lnTo>
                  <a:lnTo>
                    <a:pt x="332828" y="415925"/>
                  </a:lnTo>
                  <a:lnTo>
                    <a:pt x="326148" y="361556"/>
                  </a:lnTo>
                  <a:lnTo>
                    <a:pt x="317487" y="304800"/>
                  </a:lnTo>
                  <a:lnTo>
                    <a:pt x="307238" y="248056"/>
                  </a:lnTo>
                  <a:lnTo>
                    <a:pt x="295795" y="193675"/>
                  </a:lnTo>
                  <a:lnTo>
                    <a:pt x="283552" y="144068"/>
                  </a:lnTo>
                  <a:lnTo>
                    <a:pt x="270929" y="101600"/>
                  </a:lnTo>
                  <a:lnTo>
                    <a:pt x="245516" y="42862"/>
                  </a:lnTo>
                  <a:lnTo>
                    <a:pt x="220129" y="12700"/>
                  </a:lnTo>
                  <a:lnTo>
                    <a:pt x="169329" y="0"/>
                  </a:lnTo>
                  <a:lnTo>
                    <a:pt x="143916" y="1587"/>
                  </a:lnTo>
                  <a:lnTo>
                    <a:pt x="93129" y="42862"/>
                  </a:lnTo>
                  <a:lnTo>
                    <a:pt x="67729" y="101600"/>
                  </a:lnTo>
                  <a:lnTo>
                    <a:pt x="55092" y="144068"/>
                  </a:lnTo>
                  <a:lnTo>
                    <a:pt x="42849" y="193675"/>
                  </a:lnTo>
                  <a:lnTo>
                    <a:pt x="31407" y="248056"/>
                  </a:lnTo>
                  <a:lnTo>
                    <a:pt x="21158" y="304800"/>
                  </a:lnTo>
                  <a:lnTo>
                    <a:pt x="12496" y="361556"/>
                  </a:lnTo>
                  <a:lnTo>
                    <a:pt x="5816" y="415925"/>
                  </a:lnTo>
                  <a:lnTo>
                    <a:pt x="1511" y="465543"/>
                  </a:lnTo>
                  <a:lnTo>
                    <a:pt x="0" y="508000"/>
                  </a:lnTo>
                  <a:lnTo>
                    <a:pt x="6083" y="566737"/>
                  </a:lnTo>
                  <a:lnTo>
                    <a:pt x="23279" y="596900"/>
                  </a:lnTo>
                  <a:lnTo>
                    <a:pt x="49987" y="608012"/>
                  </a:lnTo>
                  <a:lnTo>
                    <a:pt x="84658" y="609600"/>
                  </a:lnTo>
                  <a:lnTo>
                    <a:pt x="254000" y="609600"/>
                  </a:lnTo>
                  <a:lnTo>
                    <a:pt x="288658" y="608012"/>
                  </a:lnTo>
                  <a:lnTo>
                    <a:pt x="315379" y="596900"/>
                  </a:lnTo>
                  <a:lnTo>
                    <a:pt x="332562" y="566737"/>
                  </a:lnTo>
                  <a:lnTo>
                    <a:pt x="338658" y="508000"/>
                  </a:lnTo>
                  <a:close/>
                </a:path>
                <a:path w="2646045" h="1195704">
                  <a:moveTo>
                    <a:pt x="872058" y="508000"/>
                  </a:moveTo>
                  <a:lnTo>
                    <a:pt x="870534" y="465543"/>
                  </a:lnTo>
                  <a:lnTo>
                    <a:pt x="866228" y="415925"/>
                  </a:lnTo>
                  <a:lnTo>
                    <a:pt x="859548" y="361556"/>
                  </a:lnTo>
                  <a:lnTo>
                    <a:pt x="850887" y="304800"/>
                  </a:lnTo>
                  <a:lnTo>
                    <a:pt x="840638" y="248056"/>
                  </a:lnTo>
                  <a:lnTo>
                    <a:pt x="829195" y="193675"/>
                  </a:lnTo>
                  <a:lnTo>
                    <a:pt x="816952" y="144068"/>
                  </a:lnTo>
                  <a:lnTo>
                    <a:pt x="804329" y="101600"/>
                  </a:lnTo>
                  <a:lnTo>
                    <a:pt x="778916" y="42862"/>
                  </a:lnTo>
                  <a:lnTo>
                    <a:pt x="753529" y="12700"/>
                  </a:lnTo>
                  <a:lnTo>
                    <a:pt x="702729" y="0"/>
                  </a:lnTo>
                  <a:lnTo>
                    <a:pt x="677316" y="1587"/>
                  </a:lnTo>
                  <a:lnTo>
                    <a:pt x="626529" y="42862"/>
                  </a:lnTo>
                  <a:lnTo>
                    <a:pt x="601129" y="101600"/>
                  </a:lnTo>
                  <a:lnTo>
                    <a:pt x="588492" y="144068"/>
                  </a:lnTo>
                  <a:lnTo>
                    <a:pt x="576249" y="193675"/>
                  </a:lnTo>
                  <a:lnTo>
                    <a:pt x="564807" y="248056"/>
                  </a:lnTo>
                  <a:lnTo>
                    <a:pt x="554558" y="304800"/>
                  </a:lnTo>
                  <a:lnTo>
                    <a:pt x="545896" y="361556"/>
                  </a:lnTo>
                  <a:lnTo>
                    <a:pt x="539216" y="415925"/>
                  </a:lnTo>
                  <a:lnTo>
                    <a:pt x="534911" y="465543"/>
                  </a:lnTo>
                  <a:lnTo>
                    <a:pt x="533400" y="508000"/>
                  </a:lnTo>
                  <a:lnTo>
                    <a:pt x="539483" y="566737"/>
                  </a:lnTo>
                  <a:lnTo>
                    <a:pt x="556679" y="596900"/>
                  </a:lnTo>
                  <a:lnTo>
                    <a:pt x="583387" y="608012"/>
                  </a:lnTo>
                  <a:lnTo>
                    <a:pt x="618058" y="609600"/>
                  </a:lnTo>
                  <a:lnTo>
                    <a:pt x="787400" y="609600"/>
                  </a:lnTo>
                  <a:lnTo>
                    <a:pt x="822058" y="608012"/>
                  </a:lnTo>
                  <a:lnTo>
                    <a:pt x="848779" y="596900"/>
                  </a:lnTo>
                  <a:lnTo>
                    <a:pt x="865962" y="566737"/>
                  </a:lnTo>
                  <a:lnTo>
                    <a:pt x="872058" y="508000"/>
                  </a:lnTo>
                  <a:close/>
                </a:path>
                <a:path w="2646045" h="1195704">
                  <a:moveTo>
                    <a:pt x="2645740" y="1018514"/>
                  </a:moveTo>
                  <a:lnTo>
                    <a:pt x="2641638" y="978522"/>
                  </a:lnTo>
                  <a:lnTo>
                    <a:pt x="2632837" y="932675"/>
                  </a:lnTo>
                  <a:lnTo>
                    <a:pt x="2620429" y="880541"/>
                  </a:lnTo>
                  <a:lnTo>
                    <a:pt x="2609608" y="838187"/>
                  </a:lnTo>
                  <a:lnTo>
                    <a:pt x="2597594" y="792759"/>
                  </a:lnTo>
                  <a:lnTo>
                    <a:pt x="2584526" y="744804"/>
                  </a:lnTo>
                  <a:lnTo>
                    <a:pt x="2570556" y="694855"/>
                  </a:lnTo>
                  <a:lnTo>
                    <a:pt x="2555824" y="643470"/>
                  </a:lnTo>
                  <a:lnTo>
                    <a:pt x="2540495" y="591185"/>
                  </a:lnTo>
                  <a:lnTo>
                    <a:pt x="2524722" y="538530"/>
                  </a:lnTo>
                  <a:lnTo>
                    <a:pt x="2508643" y="486054"/>
                  </a:lnTo>
                  <a:lnTo>
                    <a:pt x="2492413" y="434314"/>
                  </a:lnTo>
                  <a:lnTo>
                    <a:pt x="2476182" y="383832"/>
                  </a:lnTo>
                  <a:lnTo>
                    <a:pt x="2460091" y="335153"/>
                  </a:lnTo>
                  <a:lnTo>
                    <a:pt x="2444318" y="288823"/>
                  </a:lnTo>
                  <a:lnTo>
                    <a:pt x="2428989" y="245376"/>
                  </a:lnTo>
                  <a:lnTo>
                    <a:pt x="2414270" y="205371"/>
                  </a:lnTo>
                  <a:lnTo>
                    <a:pt x="2400300" y="169341"/>
                  </a:lnTo>
                  <a:lnTo>
                    <a:pt x="2363406" y="86702"/>
                  </a:lnTo>
                  <a:lnTo>
                    <a:pt x="2332825" y="36576"/>
                  </a:lnTo>
                  <a:lnTo>
                    <a:pt x="2283244" y="1358"/>
                  </a:lnTo>
                  <a:lnTo>
                    <a:pt x="2260600" y="0"/>
                  </a:lnTo>
                  <a:lnTo>
                    <a:pt x="2231885" y="1854"/>
                  </a:lnTo>
                  <a:lnTo>
                    <a:pt x="2205558" y="14820"/>
                  </a:lnTo>
                  <a:lnTo>
                    <a:pt x="2185581" y="50012"/>
                  </a:lnTo>
                  <a:lnTo>
                    <a:pt x="2175929" y="118541"/>
                  </a:lnTo>
                  <a:lnTo>
                    <a:pt x="2175497" y="150533"/>
                  </a:lnTo>
                  <a:lnTo>
                    <a:pt x="2175713" y="186804"/>
                  </a:lnTo>
                  <a:lnTo>
                    <a:pt x="2175586" y="226682"/>
                  </a:lnTo>
                  <a:lnTo>
                    <a:pt x="2174189" y="269519"/>
                  </a:lnTo>
                  <a:lnTo>
                    <a:pt x="2170557" y="314642"/>
                  </a:lnTo>
                  <a:lnTo>
                    <a:pt x="2163737" y="361403"/>
                  </a:lnTo>
                  <a:lnTo>
                    <a:pt x="2152751" y="409117"/>
                  </a:lnTo>
                  <a:lnTo>
                    <a:pt x="2136673" y="457136"/>
                  </a:lnTo>
                  <a:lnTo>
                    <a:pt x="2114537" y="504812"/>
                  </a:lnTo>
                  <a:lnTo>
                    <a:pt x="2085378" y="551446"/>
                  </a:lnTo>
                  <a:lnTo>
                    <a:pt x="2048243" y="596404"/>
                  </a:lnTo>
                  <a:lnTo>
                    <a:pt x="2002193" y="639025"/>
                  </a:lnTo>
                  <a:lnTo>
                    <a:pt x="1968169" y="664464"/>
                  </a:lnTo>
                  <a:lnTo>
                    <a:pt x="1930615" y="688759"/>
                  </a:lnTo>
                  <a:lnTo>
                    <a:pt x="1889912" y="711962"/>
                  </a:lnTo>
                  <a:lnTo>
                    <a:pt x="1846478" y="734110"/>
                  </a:lnTo>
                  <a:lnTo>
                    <a:pt x="1800682" y="755269"/>
                  </a:lnTo>
                  <a:lnTo>
                    <a:pt x="1752955" y="775474"/>
                  </a:lnTo>
                  <a:lnTo>
                    <a:pt x="1703679" y="794804"/>
                  </a:lnTo>
                  <a:lnTo>
                    <a:pt x="1653247" y="813282"/>
                  </a:lnTo>
                  <a:lnTo>
                    <a:pt x="1602079" y="830961"/>
                  </a:lnTo>
                  <a:lnTo>
                    <a:pt x="1550568" y="847915"/>
                  </a:lnTo>
                  <a:lnTo>
                    <a:pt x="1499120" y="864171"/>
                  </a:lnTo>
                  <a:lnTo>
                    <a:pt x="1448117" y="879805"/>
                  </a:lnTo>
                  <a:lnTo>
                    <a:pt x="1256639" y="936955"/>
                  </a:lnTo>
                  <a:lnTo>
                    <a:pt x="1213904" y="950163"/>
                  </a:lnTo>
                  <a:lnTo>
                    <a:pt x="1174026" y="963041"/>
                  </a:lnTo>
                  <a:lnTo>
                    <a:pt x="1137399" y="975639"/>
                  </a:lnTo>
                  <a:lnTo>
                    <a:pt x="1086802" y="995095"/>
                  </a:lnTo>
                  <a:lnTo>
                    <a:pt x="1045629" y="1013942"/>
                  </a:lnTo>
                  <a:lnTo>
                    <a:pt x="992543" y="1049604"/>
                  </a:lnTo>
                  <a:lnTo>
                    <a:pt x="980160" y="1082243"/>
                  </a:lnTo>
                  <a:lnTo>
                    <a:pt x="989876" y="1097305"/>
                  </a:lnTo>
                  <a:lnTo>
                    <a:pt x="1042390" y="1124712"/>
                  </a:lnTo>
                  <a:lnTo>
                    <a:pt x="1085710" y="1136954"/>
                  </a:lnTo>
                  <a:lnTo>
                    <a:pt x="1140739" y="1148168"/>
                  </a:lnTo>
                  <a:lnTo>
                    <a:pt x="1207744" y="1158303"/>
                  </a:lnTo>
                  <a:lnTo>
                    <a:pt x="1247470" y="1163142"/>
                  </a:lnTo>
                  <a:lnTo>
                    <a:pt x="1290256" y="1167676"/>
                  </a:lnTo>
                  <a:lnTo>
                    <a:pt x="1335773" y="1171892"/>
                  </a:lnTo>
                  <a:lnTo>
                    <a:pt x="1383753" y="1175778"/>
                  </a:lnTo>
                  <a:lnTo>
                    <a:pt x="1433918" y="1179334"/>
                  </a:lnTo>
                  <a:lnTo>
                    <a:pt x="1485950" y="1182547"/>
                  </a:lnTo>
                  <a:lnTo>
                    <a:pt x="1539582" y="1185418"/>
                  </a:lnTo>
                  <a:lnTo>
                    <a:pt x="1594510" y="1187945"/>
                  </a:lnTo>
                  <a:lnTo>
                    <a:pt x="1650466" y="1190117"/>
                  </a:lnTo>
                  <a:lnTo>
                    <a:pt x="1707134" y="1191920"/>
                  </a:lnTo>
                  <a:lnTo>
                    <a:pt x="1764245" y="1193368"/>
                  </a:lnTo>
                  <a:lnTo>
                    <a:pt x="1821510" y="1194422"/>
                  </a:lnTo>
                  <a:lnTo>
                    <a:pt x="1878622" y="1195108"/>
                  </a:lnTo>
                  <a:lnTo>
                    <a:pt x="1935302" y="1195412"/>
                  </a:lnTo>
                  <a:lnTo>
                    <a:pt x="1991271" y="1195311"/>
                  </a:lnTo>
                  <a:lnTo>
                    <a:pt x="2046236" y="1194828"/>
                  </a:lnTo>
                  <a:lnTo>
                    <a:pt x="2099894" y="1193927"/>
                  </a:lnTo>
                  <a:lnTo>
                    <a:pt x="2151964" y="1192618"/>
                  </a:lnTo>
                  <a:lnTo>
                    <a:pt x="2202167" y="1190891"/>
                  </a:lnTo>
                  <a:lnTo>
                    <a:pt x="2250198" y="1188732"/>
                  </a:lnTo>
                  <a:lnTo>
                    <a:pt x="2295766" y="1186154"/>
                  </a:lnTo>
                  <a:lnTo>
                    <a:pt x="2338603" y="1183144"/>
                  </a:lnTo>
                  <a:lnTo>
                    <a:pt x="2378418" y="1179677"/>
                  </a:lnTo>
                  <a:lnTo>
                    <a:pt x="2451189" y="1170940"/>
                  </a:lnTo>
                  <a:lnTo>
                    <a:pt x="2510536" y="1159789"/>
                  </a:lnTo>
                  <a:lnTo>
                    <a:pt x="2557551" y="1145832"/>
                  </a:lnTo>
                  <a:lnTo>
                    <a:pt x="2593327" y="1128610"/>
                  </a:lnTo>
                  <a:lnTo>
                    <a:pt x="2635478" y="1082675"/>
                  </a:lnTo>
                  <a:lnTo>
                    <a:pt x="2644051" y="1053084"/>
                  </a:lnTo>
                  <a:lnTo>
                    <a:pt x="2645740" y="1018514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966070" y="6603975"/>
              <a:ext cx="710565" cy="635"/>
            </a:xfrm>
            <a:custGeom>
              <a:avLst/>
              <a:gdLst/>
              <a:ahLst/>
              <a:cxnLst/>
              <a:rect l="l" t="t" r="r" b="b"/>
              <a:pathLst>
                <a:path w="710565" h="634">
                  <a:moveTo>
                    <a:pt x="0" y="0"/>
                  </a:moveTo>
                  <a:lnTo>
                    <a:pt x="189699" y="30"/>
                  </a:lnTo>
                </a:path>
                <a:path w="710565" h="634">
                  <a:moveTo>
                    <a:pt x="520700" y="0"/>
                  </a:moveTo>
                  <a:lnTo>
                    <a:pt x="7103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11111957" y="6201361"/>
              <a:ext cx="1659889" cy="1076960"/>
            </a:xfrm>
            <a:custGeom>
              <a:avLst/>
              <a:gdLst/>
              <a:ahLst/>
              <a:cxnLst/>
              <a:rect l="l" t="t" r="r" b="b"/>
              <a:pathLst>
                <a:path w="1659890" h="1076959">
                  <a:moveTo>
                    <a:pt x="1458528" y="1064029"/>
                  </a:moveTo>
                  <a:lnTo>
                    <a:pt x="1519278" y="1052751"/>
                  </a:lnTo>
                  <a:lnTo>
                    <a:pt x="1567608" y="1038832"/>
                  </a:lnTo>
                  <a:lnTo>
                    <a:pt x="1604560" y="1021662"/>
                  </a:lnTo>
                  <a:lnTo>
                    <a:pt x="1648491" y="975129"/>
                  </a:lnTo>
                  <a:lnTo>
                    <a:pt x="1659404" y="908276"/>
                  </a:lnTo>
                  <a:lnTo>
                    <a:pt x="1655081" y="865705"/>
                  </a:lnTo>
                  <a:lnTo>
                    <a:pt x="1645628" y="816226"/>
                  </a:lnTo>
                  <a:lnTo>
                    <a:pt x="1632086" y="759228"/>
                  </a:lnTo>
                  <a:lnTo>
                    <a:pt x="1621274" y="716872"/>
                  </a:lnTo>
                  <a:lnTo>
                    <a:pt x="1609257" y="671446"/>
                  </a:lnTo>
                  <a:lnTo>
                    <a:pt x="1596187" y="623491"/>
                  </a:lnTo>
                  <a:lnTo>
                    <a:pt x="1582214" y="573549"/>
                  </a:lnTo>
                  <a:lnTo>
                    <a:pt x="1567489" y="522162"/>
                  </a:lnTo>
                  <a:lnTo>
                    <a:pt x="1552161" y="469871"/>
                  </a:lnTo>
                  <a:lnTo>
                    <a:pt x="1536382" y="417220"/>
                  </a:lnTo>
                  <a:lnTo>
                    <a:pt x="1520302" y="364749"/>
                  </a:lnTo>
                  <a:lnTo>
                    <a:pt x="1504071" y="313001"/>
                  </a:lnTo>
                  <a:lnTo>
                    <a:pt x="1487840" y="262517"/>
                  </a:lnTo>
                  <a:lnTo>
                    <a:pt x="1471760" y="213839"/>
                  </a:lnTo>
                  <a:lnTo>
                    <a:pt x="1455981" y="167510"/>
                  </a:lnTo>
                  <a:lnTo>
                    <a:pt x="1440654" y="124070"/>
                  </a:lnTo>
                  <a:lnTo>
                    <a:pt x="1425929" y="84062"/>
                  </a:lnTo>
                  <a:lnTo>
                    <a:pt x="1411957" y="48028"/>
                  </a:lnTo>
                </a:path>
                <a:path w="1659890" h="1076959">
                  <a:moveTo>
                    <a:pt x="1184576" y="0"/>
                  </a:moveTo>
                  <a:lnTo>
                    <a:pt x="1189136" y="32678"/>
                  </a:lnTo>
                  <a:lnTo>
                    <a:pt x="1192820" y="68874"/>
                  </a:lnTo>
                  <a:lnTo>
                    <a:pt x="1195028" y="108048"/>
                  </a:lnTo>
                  <a:lnTo>
                    <a:pt x="1195160" y="149664"/>
                  </a:lnTo>
                  <a:lnTo>
                    <a:pt x="1192616" y="193182"/>
                  </a:lnTo>
                  <a:lnTo>
                    <a:pt x="1186795" y="238064"/>
                  </a:lnTo>
                  <a:lnTo>
                    <a:pt x="1177097" y="283773"/>
                  </a:lnTo>
                  <a:lnTo>
                    <a:pt x="1162922" y="329769"/>
                  </a:lnTo>
                  <a:lnTo>
                    <a:pt x="1143669" y="375516"/>
                  </a:lnTo>
                  <a:lnTo>
                    <a:pt x="1118739" y="420474"/>
                  </a:lnTo>
                  <a:lnTo>
                    <a:pt x="1087531" y="464106"/>
                  </a:lnTo>
                  <a:lnTo>
                    <a:pt x="1049445" y="505873"/>
                  </a:lnTo>
                  <a:lnTo>
                    <a:pt x="1003880" y="545237"/>
                  </a:lnTo>
                  <a:lnTo>
                    <a:pt x="968185" y="570550"/>
                  </a:lnTo>
                  <a:lnTo>
                    <a:pt x="929103" y="594560"/>
                  </a:lnTo>
                  <a:lnTo>
                    <a:pt x="887032" y="617343"/>
                  </a:lnTo>
                  <a:lnTo>
                    <a:pt x="842368" y="638973"/>
                  </a:lnTo>
                  <a:lnTo>
                    <a:pt x="795506" y="659525"/>
                  </a:lnTo>
                  <a:lnTo>
                    <a:pt x="746844" y="679074"/>
                  </a:lnTo>
                  <a:lnTo>
                    <a:pt x="696776" y="697694"/>
                  </a:lnTo>
                  <a:lnTo>
                    <a:pt x="645700" y="715460"/>
                  </a:lnTo>
                  <a:lnTo>
                    <a:pt x="594012" y="732446"/>
                  </a:lnTo>
                  <a:lnTo>
                    <a:pt x="542108" y="748728"/>
                  </a:lnTo>
                  <a:lnTo>
                    <a:pt x="490384" y="764379"/>
                  </a:lnTo>
                  <a:lnTo>
                    <a:pt x="439236" y="779475"/>
                  </a:lnTo>
                  <a:lnTo>
                    <a:pt x="389060" y="794091"/>
                  </a:lnTo>
                  <a:lnTo>
                    <a:pt x="340254" y="808301"/>
                  </a:lnTo>
                  <a:lnTo>
                    <a:pt x="293212" y="822179"/>
                  </a:lnTo>
                  <a:lnTo>
                    <a:pt x="248331" y="835801"/>
                  </a:lnTo>
                  <a:lnTo>
                    <a:pt x="206007" y="849240"/>
                  </a:lnTo>
                  <a:lnTo>
                    <a:pt x="166636" y="862573"/>
                  </a:lnTo>
                  <a:lnTo>
                    <a:pt x="130616" y="875873"/>
                  </a:lnTo>
                  <a:lnTo>
                    <a:pt x="67199" y="903980"/>
                  </a:lnTo>
                  <a:lnTo>
                    <a:pt x="23265" y="931785"/>
                  </a:lnTo>
                  <a:lnTo>
                    <a:pt x="0" y="971848"/>
                  </a:lnTo>
                  <a:lnTo>
                    <a:pt x="5008" y="984519"/>
                  </a:lnTo>
                  <a:lnTo>
                    <a:pt x="36262" y="1008467"/>
                  </a:lnTo>
                  <a:lnTo>
                    <a:pt x="98158" y="1030149"/>
                  </a:lnTo>
                  <a:lnTo>
                    <a:pt x="141468" y="1039986"/>
                  </a:lnTo>
                  <a:lnTo>
                    <a:pt x="193485" y="1049072"/>
                  </a:lnTo>
                  <a:lnTo>
                    <a:pt x="254557" y="1057345"/>
                  </a:lnTo>
                  <a:lnTo>
                    <a:pt x="325032" y="1064745"/>
                  </a:lnTo>
                  <a:lnTo>
                    <a:pt x="405260" y="1071211"/>
                  </a:lnTo>
                  <a:lnTo>
                    <a:pt x="495588" y="1076679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10971555" y="7161394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309181" y="6096000"/>
              <a:ext cx="1665605" cy="1195705"/>
            </a:xfrm>
            <a:custGeom>
              <a:avLst/>
              <a:gdLst/>
              <a:ahLst/>
              <a:cxnLst/>
              <a:rect l="l" t="t" r="r" b="b"/>
              <a:pathLst>
                <a:path w="1665604" h="1195704">
                  <a:moveTo>
                    <a:pt x="385147" y="0"/>
                  </a:moveTo>
                  <a:lnTo>
                    <a:pt x="339023" y="10837"/>
                  </a:lnTo>
                  <a:lnTo>
                    <a:pt x="282331" y="86698"/>
                  </a:lnTo>
                  <a:lnTo>
                    <a:pt x="245447" y="169332"/>
                  </a:lnTo>
                  <a:lnTo>
                    <a:pt x="231475" y="205367"/>
                  </a:lnTo>
                  <a:lnTo>
                    <a:pt x="216750" y="245375"/>
                  </a:lnTo>
                  <a:lnTo>
                    <a:pt x="201423" y="288814"/>
                  </a:lnTo>
                  <a:lnTo>
                    <a:pt x="185644" y="335144"/>
                  </a:lnTo>
                  <a:lnTo>
                    <a:pt x="169564" y="383822"/>
                  </a:lnTo>
                  <a:lnTo>
                    <a:pt x="153333" y="434306"/>
                  </a:lnTo>
                  <a:lnTo>
                    <a:pt x="137103" y="486054"/>
                  </a:lnTo>
                  <a:lnTo>
                    <a:pt x="121023" y="538525"/>
                  </a:lnTo>
                  <a:lnTo>
                    <a:pt x="105243" y="591176"/>
                  </a:lnTo>
                  <a:lnTo>
                    <a:pt x="89916" y="643466"/>
                  </a:lnTo>
                  <a:lnTo>
                    <a:pt x="75190" y="694853"/>
                  </a:lnTo>
                  <a:lnTo>
                    <a:pt x="61217" y="744795"/>
                  </a:lnTo>
                  <a:lnTo>
                    <a:pt x="48147" y="792750"/>
                  </a:lnTo>
                  <a:lnTo>
                    <a:pt x="36131" y="838177"/>
                  </a:lnTo>
                  <a:lnTo>
                    <a:pt x="25318" y="880532"/>
                  </a:lnTo>
                  <a:lnTo>
                    <a:pt x="12905" y="932664"/>
                  </a:lnTo>
                  <a:lnTo>
                    <a:pt x="4102" y="978511"/>
                  </a:lnTo>
                  <a:lnTo>
                    <a:pt x="0" y="1018506"/>
                  </a:lnTo>
                  <a:lnTo>
                    <a:pt x="1689" y="1053081"/>
                  </a:lnTo>
                  <a:lnTo>
                    <a:pt x="26808" y="1107702"/>
                  </a:lnTo>
                  <a:lnTo>
                    <a:pt x="88185" y="1145834"/>
                  </a:lnTo>
                  <a:lnTo>
                    <a:pt x="135199" y="1159799"/>
                  </a:lnTo>
                  <a:lnTo>
                    <a:pt x="194550" y="1170940"/>
                  </a:lnTo>
                  <a:lnTo>
                    <a:pt x="267329" y="1179688"/>
                  </a:lnTo>
                  <a:lnTo>
                    <a:pt x="307133" y="1183146"/>
                  </a:lnTo>
                  <a:lnTo>
                    <a:pt x="349969" y="1186163"/>
                  </a:lnTo>
                  <a:lnTo>
                    <a:pt x="395547" y="1188743"/>
                  </a:lnTo>
                  <a:lnTo>
                    <a:pt x="443580" y="1190894"/>
                  </a:lnTo>
                  <a:lnTo>
                    <a:pt x="493777" y="1192621"/>
                  </a:lnTo>
                  <a:lnTo>
                    <a:pt x="545850" y="1193930"/>
                  </a:lnTo>
                  <a:lnTo>
                    <a:pt x="599510" y="1194829"/>
                  </a:lnTo>
                  <a:lnTo>
                    <a:pt x="654468" y="1195322"/>
                  </a:lnTo>
                  <a:lnTo>
                    <a:pt x="710434" y="1195417"/>
                  </a:lnTo>
                  <a:lnTo>
                    <a:pt x="767120" y="1195119"/>
                  </a:lnTo>
                  <a:lnTo>
                    <a:pt x="824237" y="1194434"/>
                  </a:lnTo>
                  <a:lnTo>
                    <a:pt x="881495" y="1193369"/>
                  </a:lnTo>
                  <a:lnTo>
                    <a:pt x="938605" y="1191930"/>
                  </a:lnTo>
                  <a:lnTo>
                    <a:pt x="995279" y="1190122"/>
                  </a:lnTo>
                  <a:lnTo>
                    <a:pt x="1051227" y="1187953"/>
                  </a:lnTo>
                  <a:lnTo>
                    <a:pt x="1106161" y="1185428"/>
                  </a:lnTo>
                  <a:lnTo>
                    <a:pt x="1159791" y="1182553"/>
                  </a:lnTo>
                  <a:lnTo>
                    <a:pt x="1211828" y="1179335"/>
                  </a:lnTo>
                  <a:lnTo>
                    <a:pt x="1261983" y="1175779"/>
                  </a:lnTo>
                  <a:lnTo>
                    <a:pt x="1309967" y="1171893"/>
                  </a:lnTo>
                  <a:lnTo>
                    <a:pt x="1355491" y="1167681"/>
                  </a:lnTo>
                  <a:lnTo>
                    <a:pt x="1398266" y="1163150"/>
                  </a:lnTo>
                  <a:lnTo>
                    <a:pt x="1438003" y="1158307"/>
                  </a:lnTo>
                  <a:lnTo>
                    <a:pt x="1505000" y="1148173"/>
                  </a:lnTo>
                  <a:lnTo>
                    <a:pt x="1560030" y="1136959"/>
                  </a:lnTo>
                  <a:lnTo>
                    <a:pt x="1603347" y="1124712"/>
                  </a:lnTo>
                  <a:lnTo>
                    <a:pt x="1655870" y="1097303"/>
                  </a:lnTo>
                  <a:lnTo>
                    <a:pt x="1665585" y="1082234"/>
                  </a:lnTo>
                  <a:lnTo>
                    <a:pt x="1664611" y="1066316"/>
                  </a:lnTo>
                  <a:lnTo>
                    <a:pt x="1631618" y="1032123"/>
                  </a:lnTo>
                  <a:lnTo>
                    <a:pt x="1558935" y="995093"/>
                  </a:lnTo>
                  <a:lnTo>
                    <a:pt x="1508348" y="975630"/>
                  </a:lnTo>
                  <a:lnTo>
                    <a:pt x="1471719" y="963031"/>
                  </a:lnTo>
                  <a:lnTo>
                    <a:pt x="1431837" y="950153"/>
                  </a:lnTo>
                  <a:lnTo>
                    <a:pt x="1389102" y="936945"/>
                  </a:lnTo>
                  <a:lnTo>
                    <a:pt x="1197628" y="879793"/>
                  </a:lnTo>
                  <a:lnTo>
                    <a:pt x="1146625" y="864169"/>
                  </a:lnTo>
                  <a:lnTo>
                    <a:pt x="1095167" y="847908"/>
                  </a:lnTo>
                  <a:lnTo>
                    <a:pt x="1043655" y="830959"/>
                  </a:lnTo>
                  <a:lnTo>
                    <a:pt x="992488" y="813271"/>
                  </a:lnTo>
                  <a:lnTo>
                    <a:pt x="942067" y="794793"/>
                  </a:lnTo>
                  <a:lnTo>
                    <a:pt x="892789" y="775473"/>
                  </a:lnTo>
                  <a:lnTo>
                    <a:pt x="845057" y="755261"/>
                  </a:lnTo>
                  <a:lnTo>
                    <a:pt x="799269" y="734104"/>
                  </a:lnTo>
                  <a:lnTo>
                    <a:pt x="755824" y="711953"/>
                  </a:lnTo>
                  <a:lnTo>
                    <a:pt x="715124" y="688756"/>
                  </a:lnTo>
                  <a:lnTo>
                    <a:pt x="677568" y="664461"/>
                  </a:lnTo>
                  <a:lnTo>
                    <a:pt x="643554" y="639018"/>
                  </a:lnTo>
                  <a:lnTo>
                    <a:pt x="597496" y="596403"/>
                  </a:lnTo>
                  <a:lnTo>
                    <a:pt x="560366" y="551443"/>
                  </a:lnTo>
                  <a:lnTo>
                    <a:pt x="531208" y="504800"/>
                  </a:lnTo>
                  <a:lnTo>
                    <a:pt x="509067" y="457136"/>
                  </a:lnTo>
                  <a:lnTo>
                    <a:pt x="492986" y="409113"/>
                  </a:lnTo>
                  <a:lnTo>
                    <a:pt x="482010" y="361393"/>
                  </a:lnTo>
                  <a:lnTo>
                    <a:pt x="475183" y="314640"/>
                  </a:lnTo>
                  <a:lnTo>
                    <a:pt x="471548" y="269514"/>
                  </a:lnTo>
                  <a:lnTo>
                    <a:pt x="470150" y="226678"/>
                  </a:lnTo>
                  <a:lnTo>
                    <a:pt x="470033" y="186794"/>
                  </a:lnTo>
                  <a:lnTo>
                    <a:pt x="470241" y="150525"/>
                  </a:lnTo>
                  <a:lnTo>
                    <a:pt x="469818" y="118532"/>
                  </a:lnTo>
                  <a:lnTo>
                    <a:pt x="460162" y="50006"/>
                  </a:lnTo>
                  <a:lnTo>
                    <a:pt x="440184" y="14816"/>
                  </a:lnTo>
                  <a:lnTo>
                    <a:pt x="413856" y="1852"/>
                  </a:lnTo>
                  <a:lnTo>
                    <a:pt x="3851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9311969" y="6197600"/>
              <a:ext cx="1694180" cy="1094105"/>
            </a:xfrm>
            <a:custGeom>
              <a:avLst/>
              <a:gdLst/>
              <a:ahLst/>
              <a:cxnLst/>
              <a:rect l="l" t="t" r="r" b="b"/>
              <a:pathLst>
                <a:path w="1694179" h="1094104">
                  <a:moveTo>
                    <a:pt x="200876" y="1065323"/>
                  </a:moveTo>
                  <a:lnTo>
                    <a:pt x="140125" y="1054046"/>
                  </a:lnTo>
                  <a:lnTo>
                    <a:pt x="91795" y="1040127"/>
                  </a:lnTo>
                  <a:lnTo>
                    <a:pt x="54844" y="1022956"/>
                  </a:lnTo>
                  <a:lnTo>
                    <a:pt x="10912" y="976423"/>
                  </a:lnTo>
                  <a:lnTo>
                    <a:pt x="0" y="909570"/>
                  </a:lnTo>
                  <a:lnTo>
                    <a:pt x="4322" y="867000"/>
                  </a:lnTo>
                  <a:lnTo>
                    <a:pt x="13775" y="817520"/>
                  </a:lnTo>
                  <a:lnTo>
                    <a:pt x="27317" y="760522"/>
                  </a:lnTo>
                  <a:lnTo>
                    <a:pt x="38130" y="718167"/>
                  </a:lnTo>
                  <a:lnTo>
                    <a:pt x="50146" y="672740"/>
                  </a:lnTo>
                  <a:lnTo>
                    <a:pt x="63216" y="624785"/>
                  </a:lnTo>
                  <a:lnTo>
                    <a:pt x="77189" y="574843"/>
                  </a:lnTo>
                  <a:lnTo>
                    <a:pt x="91915" y="523456"/>
                  </a:lnTo>
                  <a:lnTo>
                    <a:pt x="107242" y="471166"/>
                  </a:lnTo>
                  <a:lnTo>
                    <a:pt x="123022" y="418514"/>
                  </a:lnTo>
                  <a:lnTo>
                    <a:pt x="139102" y="366043"/>
                  </a:lnTo>
                  <a:lnTo>
                    <a:pt x="155333" y="314295"/>
                  </a:lnTo>
                  <a:lnTo>
                    <a:pt x="171563" y="263811"/>
                  </a:lnTo>
                  <a:lnTo>
                    <a:pt x="187643" y="215134"/>
                  </a:lnTo>
                  <a:lnTo>
                    <a:pt x="203422" y="168804"/>
                  </a:lnTo>
                  <a:lnTo>
                    <a:pt x="218749" y="125364"/>
                  </a:lnTo>
                  <a:lnTo>
                    <a:pt x="233474" y="85357"/>
                  </a:lnTo>
                  <a:lnTo>
                    <a:pt x="247447" y="49322"/>
                  </a:lnTo>
                </a:path>
                <a:path w="1694179" h="1094104">
                  <a:moveTo>
                    <a:pt x="669429" y="1093796"/>
                  </a:moveTo>
                  <a:lnTo>
                    <a:pt x="785181" y="1091759"/>
                  </a:lnTo>
                  <a:lnTo>
                    <a:pt x="892309" y="1089107"/>
                  </a:lnTo>
                  <a:lnTo>
                    <a:pt x="991087" y="1085864"/>
                  </a:lnTo>
                  <a:lnTo>
                    <a:pt x="1081793" y="1082059"/>
                  </a:lnTo>
                  <a:lnTo>
                    <a:pt x="1164703" y="1077716"/>
                  </a:lnTo>
                  <a:lnTo>
                    <a:pt x="1240091" y="1072863"/>
                  </a:lnTo>
                  <a:lnTo>
                    <a:pt x="1308234" y="1067526"/>
                  </a:lnTo>
                  <a:lnTo>
                    <a:pt x="1369409" y="1061731"/>
                  </a:lnTo>
                  <a:lnTo>
                    <a:pt x="1423890" y="1055505"/>
                  </a:lnTo>
                  <a:lnTo>
                    <a:pt x="1471954" y="1048874"/>
                  </a:lnTo>
                  <a:lnTo>
                    <a:pt x="1513877" y="1041865"/>
                  </a:lnTo>
                  <a:lnTo>
                    <a:pt x="1580402" y="1026817"/>
                  </a:lnTo>
                  <a:lnTo>
                    <a:pt x="1625673" y="1010573"/>
                  </a:lnTo>
                  <a:lnTo>
                    <a:pt x="1658556" y="984427"/>
                  </a:lnTo>
                  <a:lnTo>
                    <a:pt x="1661282" y="975343"/>
                  </a:lnTo>
                  <a:lnTo>
                    <a:pt x="1660349" y="966119"/>
                  </a:lnTo>
                  <a:lnTo>
                    <a:pt x="1625556" y="928345"/>
                  </a:lnTo>
                  <a:lnTo>
                    <a:pt x="1574571" y="899835"/>
                  </a:lnTo>
                  <a:lnTo>
                    <a:pt x="1534239" y="881770"/>
                  </a:lnTo>
                  <a:lnTo>
                    <a:pt x="1489316" y="863979"/>
                  </a:lnTo>
                  <a:lnTo>
                    <a:pt x="1440607" y="846472"/>
                  </a:lnTo>
                  <a:lnTo>
                    <a:pt x="1388916" y="829258"/>
                  </a:lnTo>
                  <a:lnTo>
                    <a:pt x="1335049" y="812347"/>
                  </a:lnTo>
                  <a:lnTo>
                    <a:pt x="1279810" y="795750"/>
                  </a:lnTo>
                  <a:lnTo>
                    <a:pt x="1224005" y="779475"/>
                  </a:lnTo>
                  <a:lnTo>
                    <a:pt x="1168439" y="763533"/>
                  </a:lnTo>
                  <a:lnTo>
                    <a:pt x="1113916" y="747932"/>
                  </a:lnTo>
                  <a:lnTo>
                    <a:pt x="1061241" y="732684"/>
                  </a:lnTo>
                  <a:lnTo>
                    <a:pt x="1011220" y="717797"/>
                  </a:lnTo>
                  <a:lnTo>
                    <a:pt x="964657" y="703282"/>
                  </a:lnTo>
                  <a:lnTo>
                    <a:pt x="922357" y="689148"/>
                  </a:lnTo>
                  <a:lnTo>
                    <a:pt x="885126" y="675405"/>
                  </a:lnTo>
                  <a:lnTo>
                    <a:pt x="833741" y="652337"/>
                  </a:lnTo>
                  <a:lnTo>
                    <a:pt x="799552" y="630628"/>
                  </a:lnTo>
                  <a:lnTo>
                    <a:pt x="779604" y="591815"/>
                  </a:lnTo>
                  <a:lnTo>
                    <a:pt x="792267" y="574974"/>
                  </a:lnTo>
                  <a:lnTo>
                    <a:pt x="858923" y="547084"/>
                  </a:lnTo>
                  <a:lnTo>
                    <a:pt x="911339" y="536299"/>
                  </a:lnTo>
                  <a:lnTo>
                    <a:pt x="952712" y="530348"/>
                  </a:lnTo>
                  <a:lnTo>
                    <a:pt x="998411" y="525326"/>
                  </a:lnTo>
                  <a:lnTo>
                    <a:pt x="1047578" y="521150"/>
                  </a:lnTo>
                  <a:lnTo>
                    <a:pt x="1099353" y="517733"/>
                  </a:lnTo>
                  <a:lnTo>
                    <a:pt x="1152876" y="514991"/>
                  </a:lnTo>
                  <a:lnTo>
                    <a:pt x="1207287" y="512840"/>
                  </a:lnTo>
                  <a:lnTo>
                    <a:pt x="1261727" y="511194"/>
                  </a:lnTo>
                  <a:lnTo>
                    <a:pt x="1315335" y="509969"/>
                  </a:lnTo>
                  <a:lnTo>
                    <a:pt x="1367253" y="509079"/>
                  </a:lnTo>
                  <a:lnTo>
                    <a:pt x="1416620" y="508441"/>
                  </a:lnTo>
                  <a:lnTo>
                    <a:pt x="1462577" y="507969"/>
                  </a:lnTo>
                  <a:lnTo>
                    <a:pt x="1504264" y="507579"/>
                  </a:lnTo>
                  <a:lnTo>
                    <a:pt x="1572935" y="506356"/>
                  </a:lnTo>
                  <a:lnTo>
                    <a:pt x="1623530" y="502357"/>
                  </a:lnTo>
                  <a:lnTo>
                    <a:pt x="1680273" y="474983"/>
                  </a:lnTo>
                  <a:lnTo>
                    <a:pt x="1694053" y="403358"/>
                  </a:lnTo>
                  <a:lnTo>
                    <a:pt x="1692042" y="361161"/>
                  </a:lnTo>
                  <a:lnTo>
                    <a:pt x="1687179" y="311962"/>
                  </a:lnTo>
                  <a:lnTo>
                    <a:pt x="1679903" y="258085"/>
                  </a:lnTo>
                  <a:lnTo>
                    <a:pt x="1670655" y="201860"/>
                  </a:lnTo>
                  <a:lnTo>
                    <a:pt x="1659873" y="145611"/>
                  </a:lnTo>
                  <a:lnTo>
                    <a:pt x="1647999" y="91667"/>
                  </a:lnTo>
                  <a:lnTo>
                    <a:pt x="1635471" y="42354"/>
                  </a:lnTo>
                  <a:lnTo>
                    <a:pt x="1622730" y="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42650" y="5994400"/>
              <a:ext cx="1352550" cy="203200"/>
            </a:xfrm>
            <a:custGeom>
              <a:avLst/>
              <a:gdLst/>
              <a:ahLst/>
              <a:cxnLst/>
              <a:rect l="l" t="t" r="r" b="b"/>
              <a:pathLst>
                <a:path w="1352550" h="203200">
                  <a:moveTo>
                    <a:pt x="0" y="0"/>
                  </a:moveTo>
                  <a:lnTo>
                    <a:pt x="135255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19" y="6129020"/>
              <a:ext cx="137159" cy="1371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90099" y="5994400"/>
              <a:ext cx="1352550" cy="203200"/>
            </a:xfrm>
            <a:custGeom>
              <a:avLst/>
              <a:gdLst/>
              <a:ahLst/>
              <a:cxnLst/>
              <a:rect l="l" t="t" r="r" b="b"/>
              <a:pathLst>
                <a:path w="1352550" h="203200">
                  <a:moveTo>
                    <a:pt x="1352550" y="0"/>
                  </a:moveTo>
                  <a:lnTo>
                    <a:pt x="609600" y="203200"/>
                  </a:lnTo>
                </a:path>
                <a:path w="1352550" h="203200">
                  <a:moveTo>
                    <a:pt x="1352550" y="0"/>
                  </a:moveTo>
                  <a:lnTo>
                    <a:pt x="0" y="203200"/>
                  </a:lnTo>
                </a:path>
                <a:path w="1352550" h="203200">
                  <a:moveTo>
                    <a:pt x="1352550" y="0"/>
                  </a:moveTo>
                  <a:lnTo>
                    <a:pt x="11430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4069" y="59258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68579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79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79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59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79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79" y="0"/>
                  </a:lnTo>
                  <a:close/>
                </a:path>
                <a:path w="137159" h="137160">
                  <a:moveTo>
                    <a:pt x="118941" y="22859"/>
                  </a:moveTo>
                  <a:lnTo>
                    <a:pt x="68579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79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59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96929" y="594868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45720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20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40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764519" y="61290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68579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79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79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59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79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79" y="0"/>
                  </a:lnTo>
                  <a:close/>
                </a:path>
                <a:path w="137159" h="137160">
                  <a:moveTo>
                    <a:pt x="118941" y="22859"/>
                  </a:moveTo>
                  <a:lnTo>
                    <a:pt x="68579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79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59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87379" y="615188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45720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20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40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21" name="object 21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24" name="object 24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21" name="object 121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4" name="object 2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7" name="object 2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41" name="object 2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5" name="object 245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6" name="object 256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7" name="object 257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3" name="object 3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7" name="object 3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1" name="object 3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4" name="object 39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5" name="object 395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6" name="object 3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9" name="object 399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400" name="object 400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1" name="object 401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402" name="object 402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4" name="object 404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5" name="object 405"/>
          <p:cNvGrpSpPr/>
          <p:nvPr/>
        </p:nvGrpSpPr>
        <p:grpSpPr>
          <a:xfrm>
            <a:off x="304356" y="3764851"/>
            <a:ext cx="4965355" cy="1581561"/>
            <a:chOff x="451039" y="4307713"/>
            <a:chExt cx="7358380" cy="2343785"/>
          </a:xfrm>
        </p:grpSpPr>
        <p:sp>
          <p:nvSpPr>
            <p:cNvPr id="406" name="object 406"/>
            <p:cNvSpPr/>
            <p:nvPr/>
          </p:nvSpPr>
          <p:spPr>
            <a:xfrm>
              <a:off x="489139" y="5729300"/>
              <a:ext cx="7282180" cy="883919"/>
            </a:xfrm>
            <a:custGeom>
              <a:avLst/>
              <a:gdLst/>
              <a:ahLst/>
              <a:cxnLst/>
              <a:rect l="l" t="t" r="r" b="b"/>
              <a:pathLst>
                <a:path w="7282180" h="883920">
                  <a:moveTo>
                    <a:pt x="0" y="0"/>
                  </a:moveTo>
                  <a:lnTo>
                    <a:pt x="7281850" y="883664"/>
                  </a:lnTo>
                </a:path>
                <a:path w="7282180" h="883920">
                  <a:moveTo>
                    <a:pt x="7170002" y="33553"/>
                  </a:moveTo>
                  <a:lnTo>
                    <a:pt x="22371" y="872479"/>
                  </a:lnTo>
                </a:path>
              </a:pathLst>
            </a:custGeom>
            <a:ln w="762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6812965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8" name="object 40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274F6D-120C-46A4-8196-B8C59CEC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HW-drawing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C726E7D-7CD9-49E9-B628-C18DFB047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71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782" y="404664"/>
            <a:ext cx="8079911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5" y="1565310"/>
            <a:ext cx="2928737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87" y="2274651"/>
            <a:ext cx="4531721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234" y="2229225"/>
            <a:ext cx="4730542" cy="617027"/>
          </a:xfrm>
          <a:custGeom>
            <a:avLst/>
            <a:gdLst/>
            <a:ahLst/>
            <a:cxnLst/>
            <a:rect l="l" t="t" r="r" b="b"/>
            <a:pathLst>
              <a:path w="7010400" h="914400">
                <a:moveTo>
                  <a:pt x="7010400" y="0"/>
                </a:moveTo>
                <a:lnTo>
                  <a:pt x="0" y="0"/>
                </a:lnTo>
                <a:lnTo>
                  <a:pt x="0" y="914400"/>
                </a:lnTo>
                <a:lnTo>
                  <a:pt x="7010400" y="914400"/>
                </a:lnTo>
                <a:lnTo>
                  <a:pt x="7010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349461"/>
            <a:ext cx="7690712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450496"/>
            <a:ext cx="7906736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144" y="2983369"/>
            <a:ext cx="1028379" cy="1542568"/>
          </a:xfrm>
          <a:custGeom>
            <a:avLst/>
            <a:gdLst/>
            <a:ahLst/>
            <a:cxnLst/>
            <a:rect l="l" t="t" r="r" b="b"/>
            <a:pathLst>
              <a:path w="1524000" h="22860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524000" h="22860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524000" h="22860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524000" h="2286000">
                <a:moveTo>
                  <a:pt x="304800" y="152400"/>
                </a:moveTo>
                <a:lnTo>
                  <a:pt x="609600" y="152400"/>
                </a:lnTo>
              </a:path>
              <a:path w="1524000" h="2286000">
                <a:moveTo>
                  <a:pt x="1219200" y="152400"/>
                </a:moveTo>
                <a:lnTo>
                  <a:pt x="1524000" y="152400"/>
                </a:lnTo>
              </a:path>
              <a:path w="1524000" h="2286000">
                <a:moveTo>
                  <a:pt x="762000" y="304800"/>
                </a:moveTo>
                <a:lnTo>
                  <a:pt x="762000" y="22860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6" name="object 6"/>
          <p:cNvSpPr/>
          <p:nvPr/>
        </p:nvSpPr>
        <p:spPr>
          <a:xfrm>
            <a:off x="1988199" y="2983369"/>
            <a:ext cx="1234054" cy="822703"/>
          </a:xfrm>
          <a:custGeom>
            <a:avLst/>
            <a:gdLst/>
            <a:ahLst/>
            <a:cxnLst/>
            <a:rect l="l" t="t" r="r" b="b"/>
            <a:pathLst>
              <a:path w="1828800" h="12192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828800" h="12192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828800" h="12192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828800" h="1219200">
                <a:moveTo>
                  <a:pt x="1524000" y="0"/>
                </a:moveTo>
                <a:lnTo>
                  <a:pt x="1524000" y="300037"/>
                </a:lnTo>
                <a:lnTo>
                  <a:pt x="1828800" y="300037"/>
                </a:lnTo>
                <a:lnTo>
                  <a:pt x="1828800" y="0"/>
                </a:lnTo>
                <a:lnTo>
                  <a:pt x="1524000" y="0"/>
                </a:lnTo>
                <a:close/>
              </a:path>
              <a:path w="1828800" h="1219200">
                <a:moveTo>
                  <a:pt x="762000" y="304800"/>
                </a:moveTo>
                <a:lnTo>
                  <a:pt x="762000" y="1219200"/>
                </a:lnTo>
              </a:path>
              <a:path w="1828800" h="1219200">
                <a:moveTo>
                  <a:pt x="304800" y="152400"/>
                </a:moveTo>
                <a:lnTo>
                  <a:pt x="609600" y="152400"/>
                </a:lnTo>
              </a:path>
              <a:path w="1828800" h="1219200">
                <a:moveTo>
                  <a:pt x="1219200" y="152400"/>
                </a:moveTo>
                <a:lnTo>
                  <a:pt x="1524000" y="152400"/>
                </a:lnTo>
              </a:path>
              <a:path w="1828800" h="1219200">
                <a:moveTo>
                  <a:pt x="1676400" y="304800"/>
                </a:moveTo>
                <a:lnTo>
                  <a:pt x="16764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7" name="object 7"/>
          <p:cNvSpPr/>
          <p:nvPr/>
        </p:nvSpPr>
        <p:spPr>
          <a:xfrm>
            <a:off x="3222253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" name="object 8"/>
          <p:cNvSpPr/>
          <p:nvPr/>
        </p:nvSpPr>
        <p:spPr>
          <a:xfrm>
            <a:off x="3839280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/>
          <p:nvPr/>
        </p:nvSpPr>
        <p:spPr>
          <a:xfrm>
            <a:off x="2605226" y="3806072"/>
            <a:ext cx="617027" cy="411351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914400" h="6096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914400" h="609600">
                <a:moveTo>
                  <a:pt x="762000" y="304800"/>
                </a:moveTo>
                <a:lnTo>
                  <a:pt x="7620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/>
          <p:nvPr/>
        </p:nvSpPr>
        <p:spPr>
          <a:xfrm>
            <a:off x="3222253" y="4217424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1" name="object 11"/>
          <p:cNvSpPr/>
          <p:nvPr/>
        </p:nvSpPr>
        <p:spPr>
          <a:xfrm>
            <a:off x="1371180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2" name="object 12"/>
          <p:cNvSpPr/>
          <p:nvPr/>
        </p:nvSpPr>
        <p:spPr>
          <a:xfrm>
            <a:off x="1988207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/>
          <p:nvPr/>
        </p:nvSpPr>
        <p:spPr>
          <a:xfrm>
            <a:off x="2605234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4" name="object 14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6579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9553" y="3806072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6579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608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3608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632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5496" y="4525937"/>
            <a:ext cx="205676" cy="192360"/>
          </a:xfrm>
          <a:prstGeom prst="rect">
            <a:avLst/>
          </a:prstGeom>
          <a:ln w="1525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527" y="4525937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553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16579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22254" y="4525938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9284" y="4217424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2254" y="3806072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56307" y="3394721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22254" y="2983370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323361"/>
            <a:ext cx="880892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144" y="2983369"/>
            <a:ext cx="1028379" cy="1542568"/>
          </a:xfrm>
          <a:custGeom>
            <a:avLst/>
            <a:gdLst/>
            <a:ahLst/>
            <a:cxnLst/>
            <a:rect l="l" t="t" r="r" b="b"/>
            <a:pathLst>
              <a:path w="1524000" h="22860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524000" h="22860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524000" h="22860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524000" h="2286000">
                <a:moveTo>
                  <a:pt x="304800" y="152400"/>
                </a:moveTo>
                <a:lnTo>
                  <a:pt x="609600" y="152400"/>
                </a:lnTo>
              </a:path>
              <a:path w="1524000" h="2286000">
                <a:moveTo>
                  <a:pt x="1219200" y="152400"/>
                </a:moveTo>
                <a:lnTo>
                  <a:pt x="1524000" y="152400"/>
                </a:lnTo>
              </a:path>
              <a:path w="1524000" h="2286000">
                <a:moveTo>
                  <a:pt x="762000" y="304800"/>
                </a:moveTo>
                <a:lnTo>
                  <a:pt x="762000" y="22860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6" name="object 6"/>
          <p:cNvSpPr/>
          <p:nvPr/>
        </p:nvSpPr>
        <p:spPr>
          <a:xfrm>
            <a:off x="1988199" y="2983369"/>
            <a:ext cx="1234054" cy="822703"/>
          </a:xfrm>
          <a:custGeom>
            <a:avLst/>
            <a:gdLst/>
            <a:ahLst/>
            <a:cxnLst/>
            <a:rect l="l" t="t" r="r" b="b"/>
            <a:pathLst>
              <a:path w="1828800" h="12192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828800" h="12192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828800" h="12192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828800" h="1219200">
                <a:moveTo>
                  <a:pt x="1524000" y="0"/>
                </a:moveTo>
                <a:lnTo>
                  <a:pt x="1524000" y="300037"/>
                </a:lnTo>
                <a:lnTo>
                  <a:pt x="1828800" y="300037"/>
                </a:lnTo>
                <a:lnTo>
                  <a:pt x="1828800" y="0"/>
                </a:lnTo>
                <a:lnTo>
                  <a:pt x="1524000" y="0"/>
                </a:lnTo>
                <a:close/>
              </a:path>
              <a:path w="1828800" h="1219200">
                <a:moveTo>
                  <a:pt x="762000" y="304800"/>
                </a:moveTo>
                <a:lnTo>
                  <a:pt x="762000" y="1219200"/>
                </a:lnTo>
              </a:path>
              <a:path w="1828800" h="1219200">
                <a:moveTo>
                  <a:pt x="304800" y="152400"/>
                </a:moveTo>
                <a:lnTo>
                  <a:pt x="609600" y="152400"/>
                </a:lnTo>
              </a:path>
              <a:path w="1828800" h="1219200">
                <a:moveTo>
                  <a:pt x="1219200" y="152400"/>
                </a:moveTo>
                <a:lnTo>
                  <a:pt x="1524000" y="152400"/>
                </a:lnTo>
              </a:path>
              <a:path w="1828800" h="1219200">
                <a:moveTo>
                  <a:pt x="1676400" y="304800"/>
                </a:moveTo>
                <a:lnTo>
                  <a:pt x="16764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7" name="object 7"/>
          <p:cNvSpPr/>
          <p:nvPr/>
        </p:nvSpPr>
        <p:spPr>
          <a:xfrm>
            <a:off x="3222253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" name="object 8"/>
          <p:cNvSpPr/>
          <p:nvPr/>
        </p:nvSpPr>
        <p:spPr>
          <a:xfrm>
            <a:off x="3839280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/>
          <p:nvPr/>
        </p:nvSpPr>
        <p:spPr>
          <a:xfrm>
            <a:off x="2605226" y="3806072"/>
            <a:ext cx="617027" cy="411351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914400" h="6096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914400" h="609600">
                <a:moveTo>
                  <a:pt x="762000" y="304800"/>
                </a:moveTo>
                <a:lnTo>
                  <a:pt x="7620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/>
          <p:nvPr/>
        </p:nvSpPr>
        <p:spPr>
          <a:xfrm>
            <a:off x="3222253" y="4217424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1" name="object 11"/>
          <p:cNvSpPr/>
          <p:nvPr/>
        </p:nvSpPr>
        <p:spPr>
          <a:xfrm>
            <a:off x="1371180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2" name="object 12"/>
          <p:cNvSpPr/>
          <p:nvPr/>
        </p:nvSpPr>
        <p:spPr>
          <a:xfrm>
            <a:off x="1988207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/>
          <p:nvPr/>
        </p:nvSpPr>
        <p:spPr>
          <a:xfrm>
            <a:off x="2605234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4" name="object 14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6579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9553" y="3806072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6579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608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3608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632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5496" y="4525937"/>
            <a:ext cx="205676" cy="192360"/>
          </a:xfrm>
          <a:prstGeom prst="rect">
            <a:avLst/>
          </a:prstGeom>
          <a:ln w="1525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527" y="4525937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553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16579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22254" y="4525938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9284" y="4217424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2254" y="3806072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56307" y="3394721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22254" y="2983370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01882" y="1605687"/>
            <a:ext cx="220501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88503" y="2004292"/>
            <a:ext cx="3787861" cy="2013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</a:t>
            </a:r>
            <a:endParaRPr sz="1754">
              <a:latin typeface="Cambria"/>
              <a:cs typeface="Cambria"/>
            </a:endParaRPr>
          </a:p>
          <a:p>
            <a:pPr marL="254528" marR="487631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2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  <a:p>
            <a:pPr marL="254528" marR="844570" indent="-254956">
              <a:lnSpc>
                <a:spcPts val="2099"/>
              </a:lnSpc>
              <a:spcBef>
                <a:spcPts val="52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01882" y="421492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10469" y="2023566"/>
            <a:ext cx="3907839" cy="2056757"/>
          </a:xfrm>
          <a:custGeom>
            <a:avLst/>
            <a:gdLst/>
            <a:ahLst/>
            <a:cxnLst/>
            <a:rect l="l" t="t" r="r" b="b"/>
            <a:pathLst>
              <a:path w="5791200" h="3048000">
                <a:moveTo>
                  <a:pt x="5791174" y="0"/>
                </a:moveTo>
                <a:lnTo>
                  <a:pt x="0" y="0"/>
                </a:lnTo>
                <a:lnTo>
                  <a:pt x="0" y="3047974"/>
                </a:lnTo>
                <a:lnTo>
                  <a:pt x="5791174" y="3047974"/>
                </a:lnTo>
                <a:lnTo>
                  <a:pt x="5791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8" name="object 38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144" y="2983369"/>
            <a:ext cx="1028379" cy="1542568"/>
          </a:xfrm>
          <a:custGeom>
            <a:avLst/>
            <a:gdLst/>
            <a:ahLst/>
            <a:cxnLst/>
            <a:rect l="l" t="t" r="r" b="b"/>
            <a:pathLst>
              <a:path w="1524000" h="22860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524000" h="22860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524000" h="22860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524000" h="2286000">
                <a:moveTo>
                  <a:pt x="304800" y="152400"/>
                </a:moveTo>
                <a:lnTo>
                  <a:pt x="609600" y="152400"/>
                </a:lnTo>
              </a:path>
              <a:path w="1524000" h="2286000">
                <a:moveTo>
                  <a:pt x="1219200" y="152400"/>
                </a:moveTo>
                <a:lnTo>
                  <a:pt x="1524000" y="152400"/>
                </a:lnTo>
              </a:path>
              <a:path w="1524000" h="2286000">
                <a:moveTo>
                  <a:pt x="762000" y="304800"/>
                </a:moveTo>
                <a:lnTo>
                  <a:pt x="762000" y="22860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6" name="object 6"/>
          <p:cNvSpPr/>
          <p:nvPr/>
        </p:nvSpPr>
        <p:spPr>
          <a:xfrm>
            <a:off x="1988199" y="2983369"/>
            <a:ext cx="1234054" cy="822703"/>
          </a:xfrm>
          <a:custGeom>
            <a:avLst/>
            <a:gdLst/>
            <a:ahLst/>
            <a:cxnLst/>
            <a:rect l="l" t="t" r="r" b="b"/>
            <a:pathLst>
              <a:path w="1828800" h="12192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828800" h="12192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828800" h="12192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828800" h="1219200">
                <a:moveTo>
                  <a:pt x="1524000" y="0"/>
                </a:moveTo>
                <a:lnTo>
                  <a:pt x="1524000" y="300037"/>
                </a:lnTo>
                <a:lnTo>
                  <a:pt x="1828800" y="300037"/>
                </a:lnTo>
                <a:lnTo>
                  <a:pt x="1828800" y="0"/>
                </a:lnTo>
                <a:lnTo>
                  <a:pt x="1524000" y="0"/>
                </a:lnTo>
                <a:close/>
              </a:path>
              <a:path w="1828800" h="1219200">
                <a:moveTo>
                  <a:pt x="762000" y="304800"/>
                </a:moveTo>
                <a:lnTo>
                  <a:pt x="762000" y="1219200"/>
                </a:lnTo>
              </a:path>
              <a:path w="1828800" h="1219200">
                <a:moveTo>
                  <a:pt x="304800" y="152400"/>
                </a:moveTo>
                <a:lnTo>
                  <a:pt x="609600" y="152400"/>
                </a:lnTo>
              </a:path>
              <a:path w="1828800" h="1219200">
                <a:moveTo>
                  <a:pt x="1219200" y="152400"/>
                </a:moveTo>
                <a:lnTo>
                  <a:pt x="1524000" y="152400"/>
                </a:lnTo>
              </a:path>
              <a:path w="1828800" h="1219200">
                <a:moveTo>
                  <a:pt x="1676400" y="304800"/>
                </a:moveTo>
                <a:lnTo>
                  <a:pt x="16764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7" name="object 7"/>
          <p:cNvSpPr/>
          <p:nvPr/>
        </p:nvSpPr>
        <p:spPr>
          <a:xfrm>
            <a:off x="3222253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" name="object 8"/>
          <p:cNvSpPr/>
          <p:nvPr/>
        </p:nvSpPr>
        <p:spPr>
          <a:xfrm>
            <a:off x="3839280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/>
          <p:nvPr/>
        </p:nvSpPr>
        <p:spPr>
          <a:xfrm>
            <a:off x="2605226" y="3806072"/>
            <a:ext cx="617027" cy="411351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914400" h="6096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914400" h="609600">
                <a:moveTo>
                  <a:pt x="762000" y="304800"/>
                </a:moveTo>
                <a:lnTo>
                  <a:pt x="7620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/>
          <p:nvPr/>
        </p:nvSpPr>
        <p:spPr>
          <a:xfrm>
            <a:off x="3222253" y="4217424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1" name="object 11"/>
          <p:cNvSpPr/>
          <p:nvPr/>
        </p:nvSpPr>
        <p:spPr>
          <a:xfrm>
            <a:off x="1371180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2" name="object 12"/>
          <p:cNvSpPr/>
          <p:nvPr/>
        </p:nvSpPr>
        <p:spPr>
          <a:xfrm>
            <a:off x="1988207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/>
          <p:nvPr/>
        </p:nvSpPr>
        <p:spPr>
          <a:xfrm>
            <a:off x="2605234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4" name="object 14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6579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9553" y="3806072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6579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608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3608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632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5496" y="4525937"/>
            <a:ext cx="205676" cy="192360"/>
          </a:xfrm>
          <a:prstGeom prst="rect">
            <a:avLst/>
          </a:prstGeom>
          <a:ln w="1525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527" y="4525937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553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16579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22254" y="4525938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9284" y="4217424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2254" y="3806072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56307" y="3394721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22254" y="2983370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01882" y="1494683"/>
            <a:ext cx="3390222" cy="1313126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9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88503" y="2870018"/>
            <a:ext cx="3787861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  <a:p>
            <a:pPr marL="254528" marR="844570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01882" y="421492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8" name="object 38"/>
          <p:cNvSpPr/>
          <p:nvPr/>
        </p:nvSpPr>
        <p:spPr>
          <a:xfrm>
            <a:off x="5210452" y="2846252"/>
            <a:ext cx="3907839" cy="1302613"/>
          </a:xfrm>
          <a:custGeom>
            <a:avLst/>
            <a:gdLst/>
            <a:ahLst/>
            <a:cxnLst/>
            <a:rect l="l" t="t" r="r" b="b"/>
            <a:pathLst>
              <a:path w="5791200" h="1930400">
                <a:moveTo>
                  <a:pt x="5791200" y="0"/>
                </a:moveTo>
                <a:lnTo>
                  <a:pt x="0" y="0"/>
                </a:lnTo>
                <a:lnTo>
                  <a:pt x="0" y="1930400"/>
                </a:lnTo>
                <a:lnTo>
                  <a:pt x="5791200" y="1930400"/>
                </a:lnTo>
                <a:lnTo>
                  <a:pt x="5791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" dirty="0"/>
              <a:t>Proof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96752"/>
            <a:ext cx="8352928" cy="5400600"/>
          </a:xfrm>
        </p:spPr>
        <p:txBody>
          <a:bodyPr>
            <a:normAutofit lnSpcReduction="10000"/>
          </a:bodyPr>
          <a:lstStyle/>
          <a:p>
            <a:r>
              <a:rPr lang="en" dirty="0"/>
              <a:t>Consider a tree of the form </a:t>
            </a:r>
            <a:r>
              <a:rPr lang="en" i="1" dirty="0"/>
              <a:t>t </a:t>
            </a:r>
            <a:r>
              <a:rPr lang="en" i="1" baseline="-25000" dirty="0"/>
              <a:t>n </a:t>
            </a:r>
            <a:r>
              <a:rPr lang="en" dirty="0"/>
              <a:t>= </a:t>
            </a:r>
            <a:r>
              <a:rPr lang="en" i="1" dirty="0"/>
              <a:t>P </a:t>
            </a:r>
            <a:r>
              <a:rPr lang="en" i="1" baseline="-25000" dirty="0"/>
              <a:t>n</a:t>
            </a:r>
            <a:r>
              <a:rPr lang="en" dirty="0"/>
              <a:t> </a:t>
            </a:r>
            <a:r>
              <a:rPr lang="en" dirty="0">
                <a:sym typeface="Symbol"/>
              </a:rPr>
              <a:t></a:t>
            </a:r>
            <a:r>
              <a:rPr lang="en" dirty="0"/>
              <a:t> </a:t>
            </a:r>
            <a:r>
              <a:rPr lang="en" i="1" dirty="0"/>
              <a:t>C</a:t>
            </a:r>
            <a:r>
              <a:rPr lang="en" i="1" baseline="-25000" dirty="0"/>
              <a:t>n​</a:t>
            </a:r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endParaRPr lang="ru-RU" i="1" baseline="-25000" dirty="0"/>
          </a:p>
          <a:p>
            <a:r>
              <a:rPr lang="en" dirty="0"/>
              <a:t>Height </a:t>
            </a:r>
            <a:r>
              <a:rPr lang="en" i="1" dirty="0"/>
              <a:t>Cn</a:t>
            </a:r>
            <a:r>
              <a:rPr lang="en" i="1" baseline="-25000" dirty="0"/>
              <a:t>​</a:t>
            </a:r>
            <a:r>
              <a:rPr lang="en" dirty="0"/>
              <a:t>  equal to </a:t>
            </a:r>
            <a:r>
              <a:rPr lang="en" i="1" dirty="0"/>
              <a:t>h ; n = 2 </a:t>
            </a:r>
            <a:r>
              <a:rPr lang="en" i="1" baseline="30000" dirty="0"/>
              <a:t>h </a:t>
            </a:r>
            <a:r>
              <a:rPr lang="en" i="1" dirty="0"/>
              <a:t>- 1; h = log </a:t>
            </a:r>
            <a:r>
              <a:rPr lang="en" i="1" baseline="-25000" dirty="0"/>
              <a:t>2 </a:t>
            </a:r>
            <a:r>
              <a:rPr lang="en" i="1" dirty="0"/>
              <a:t>(n+1)</a:t>
            </a:r>
          </a:p>
          <a:p>
            <a:r>
              <a:rPr lang="en" i="1" dirty="0" err="1"/>
              <a:t>P </a:t>
            </a:r>
            <a:r>
              <a:rPr lang="en" i="1" baseline="-25000" dirty="0" err="1"/>
              <a:t>n </a:t>
            </a:r>
            <a:r>
              <a:rPr lang="en" dirty="0"/>
              <a:t>– chain for </a:t>
            </a:r>
            <a:r>
              <a:rPr lang="en" i="1" dirty="0"/>
              <a:t>n</a:t>
            </a:r>
            <a:r>
              <a:rPr lang="en" dirty="0"/>
              <a:t> tops;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44824"/>
            <a:ext cx="534299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7597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446566"/>
            <a:ext cx="854411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 dirty="0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 dirty="0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144" y="2983369"/>
            <a:ext cx="1028379" cy="1542568"/>
          </a:xfrm>
          <a:custGeom>
            <a:avLst/>
            <a:gdLst/>
            <a:ahLst/>
            <a:cxnLst/>
            <a:rect l="l" t="t" r="r" b="b"/>
            <a:pathLst>
              <a:path w="1524000" h="22860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524000" h="22860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524000" h="22860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524000" h="2286000">
                <a:moveTo>
                  <a:pt x="304800" y="152400"/>
                </a:moveTo>
                <a:lnTo>
                  <a:pt x="609600" y="152400"/>
                </a:lnTo>
              </a:path>
              <a:path w="1524000" h="2286000">
                <a:moveTo>
                  <a:pt x="1219200" y="152400"/>
                </a:moveTo>
                <a:lnTo>
                  <a:pt x="1524000" y="152400"/>
                </a:lnTo>
              </a:path>
              <a:path w="1524000" h="2286000">
                <a:moveTo>
                  <a:pt x="762000" y="304800"/>
                </a:moveTo>
                <a:lnTo>
                  <a:pt x="762000" y="22860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6" name="object 6"/>
          <p:cNvSpPr/>
          <p:nvPr/>
        </p:nvSpPr>
        <p:spPr>
          <a:xfrm>
            <a:off x="1988199" y="2983369"/>
            <a:ext cx="1234054" cy="822703"/>
          </a:xfrm>
          <a:custGeom>
            <a:avLst/>
            <a:gdLst/>
            <a:ahLst/>
            <a:cxnLst/>
            <a:rect l="l" t="t" r="r" b="b"/>
            <a:pathLst>
              <a:path w="1828800" h="12192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828800" h="12192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828800" h="12192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828800" h="1219200">
                <a:moveTo>
                  <a:pt x="1524000" y="0"/>
                </a:moveTo>
                <a:lnTo>
                  <a:pt x="1524000" y="300037"/>
                </a:lnTo>
                <a:lnTo>
                  <a:pt x="1828800" y="300037"/>
                </a:lnTo>
                <a:lnTo>
                  <a:pt x="1828800" y="0"/>
                </a:lnTo>
                <a:lnTo>
                  <a:pt x="1524000" y="0"/>
                </a:lnTo>
                <a:close/>
              </a:path>
              <a:path w="1828800" h="1219200">
                <a:moveTo>
                  <a:pt x="762000" y="304800"/>
                </a:moveTo>
                <a:lnTo>
                  <a:pt x="762000" y="1219200"/>
                </a:lnTo>
              </a:path>
              <a:path w="1828800" h="1219200">
                <a:moveTo>
                  <a:pt x="304800" y="152400"/>
                </a:moveTo>
                <a:lnTo>
                  <a:pt x="609600" y="152400"/>
                </a:lnTo>
              </a:path>
              <a:path w="1828800" h="1219200">
                <a:moveTo>
                  <a:pt x="1219200" y="152400"/>
                </a:moveTo>
                <a:lnTo>
                  <a:pt x="1524000" y="152400"/>
                </a:lnTo>
              </a:path>
              <a:path w="1828800" h="1219200">
                <a:moveTo>
                  <a:pt x="1676400" y="304800"/>
                </a:moveTo>
                <a:lnTo>
                  <a:pt x="16764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7" name="object 7"/>
          <p:cNvSpPr/>
          <p:nvPr/>
        </p:nvSpPr>
        <p:spPr>
          <a:xfrm>
            <a:off x="3222253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" name="object 8"/>
          <p:cNvSpPr/>
          <p:nvPr/>
        </p:nvSpPr>
        <p:spPr>
          <a:xfrm>
            <a:off x="3839280" y="3394721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/>
          <p:nvPr/>
        </p:nvSpPr>
        <p:spPr>
          <a:xfrm>
            <a:off x="2605226" y="3806072"/>
            <a:ext cx="617027" cy="411351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914400" h="6096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914400" h="609600">
                <a:moveTo>
                  <a:pt x="762000" y="304800"/>
                </a:moveTo>
                <a:lnTo>
                  <a:pt x="7620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/>
          <p:nvPr/>
        </p:nvSpPr>
        <p:spPr>
          <a:xfrm>
            <a:off x="3222253" y="4217424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1" name="object 11"/>
          <p:cNvSpPr/>
          <p:nvPr/>
        </p:nvSpPr>
        <p:spPr>
          <a:xfrm>
            <a:off x="1371180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2" name="object 12"/>
          <p:cNvSpPr/>
          <p:nvPr/>
        </p:nvSpPr>
        <p:spPr>
          <a:xfrm>
            <a:off x="1988207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/>
          <p:nvPr/>
        </p:nvSpPr>
        <p:spPr>
          <a:xfrm>
            <a:off x="2605234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4" name="object 14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6579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9553" y="3806072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6579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608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3608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632" y="3394721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5496" y="4525937"/>
            <a:ext cx="205676" cy="192360"/>
          </a:xfrm>
          <a:prstGeom prst="rect">
            <a:avLst/>
          </a:prstGeom>
          <a:ln w="1525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527" y="4525937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553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16579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22254" y="4525938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9284" y="4217424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2254" y="3806072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56307" y="3394721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22254" y="2983370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01882" y="1494683"/>
            <a:ext cx="3882986" cy="1915856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496201" indent="-254956">
              <a:lnSpc>
                <a:spcPts val="2099"/>
              </a:lnSpc>
              <a:spcBef>
                <a:spcPts val="9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88504" y="3469370"/>
            <a:ext cx="293816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01882" y="421492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8" name="object 38"/>
          <p:cNvSpPr/>
          <p:nvPr/>
        </p:nvSpPr>
        <p:spPr>
          <a:xfrm>
            <a:off x="5246101" y="3424364"/>
            <a:ext cx="3281385" cy="655163"/>
          </a:xfrm>
          <a:custGeom>
            <a:avLst/>
            <a:gdLst/>
            <a:ahLst/>
            <a:cxnLst/>
            <a:rect l="l" t="t" r="r" b="b"/>
            <a:pathLst>
              <a:path w="4862830" h="970914">
                <a:moveTo>
                  <a:pt x="4862715" y="0"/>
                </a:moveTo>
                <a:lnTo>
                  <a:pt x="0" y="0"/>
                </a:lnTo>
                <a:lnTo>
                  <a:pt x="0" y="970457"/>
                </a:lnTo>
                <a:lnTo>
                  <a:pt x="4862715" y="970457"/>
                </a:lnTo>
                <a:lnTo>
                  <a:pt x="4862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224" y="469068"/>
            <a:ext cx="8639264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3056" y="2973085"/>
            <a:ext cx="2689210" cy="832987"/>
            <a:chOff x="2938779" y="3134360"/>
            <a:chExt cx="3985260" cy="1234440"/>
          </a:xfrm>
        </p:grpSpPr>
        <p:sp>
          <p:nvSpPr>
            <p:cNvPr id="5" name="object 5"/>
            <p:cNvSpPr/>
            <p:nvPr/>
          </p:nvSpPr>
          <p:spPr>
            <a:xfrm>
              <a:off x="4470399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470399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946399" y="3149600"/>
              <a:ext cx="3962400" cy="1219200"/>
            </a:xfrm>
            <a:custGeom>
              <a:avLst/>
              <a:gdLst/>
              <a:ahLst/>
              <a:cxnLst/>
              <a:rect l="l" t="t" r="r" b="b"/>
              <a:pathLst>
                <a:path w="3962400" h="1219200">
                  <a:moveTo>
                    <a:pt x="0" y="0"/>
                  </a:moveTo>
                  <a:lnTo>
                    <a:pt x="0" y="300037"/>
                  </a:lnTo>
                  <a:lnTo>
                    <a:pt x="304800" y="300037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  <a:path w="3962400" h="1219200">
                  <a:moveTo>
                    <a:pt x="609600" y="0"/>
                  </a:moveTo>
                  <a:lnTo>
                    <a:pt x="609600" y="300037"/>
                  </a:lnTo>
                  <a:lnTo>
                    <a:pt x="914400" y="300037"/>
                  </a:lnTo>
                  <a:lnTo>
                    <a:pt x="914400" y="0"/>
                  </a:lnTo>
                  <a:lnTo>
                    <a:pt x="609600" y="0"/>
                  </a:lnTo>
                  <a:close/>
                </a:path>
                <a:path w="3962400" h="1219200">
                  <a:moveTo>
                    <a:pt x="914400" y="0"/>
                  </a:moveTo>
                  <a:lnTo>
                    <a:pt x="914400" y="300037"/>
                  </a:lnTo>
                  <a:lnTo>
                    <a:pt x="1219200" y="300037"/>
                  </a:lnTo>
                  <a:lnTo>
                    <a:pt x="1219200" y="0"/>
                  </a:lnTo>
                  <a:lnTo>
                    <a:pt x="914400" y="0"/>
                  </a:lnTo>
                  <a:close/>
                </a:path>
                <a:path w="3962400" h="1219200">
                  <a:moveTo>
                    <a:pt x="1524000" y="0"/>
                  </a:moveTo>
                  <a:lnTo>
                    <a:pt x="1524000" y="300037"/>
                  </a:lnTo>
                  <a:lnTo>
                    <a:pt x="1828800" y="300037"/>
                  </a:lnTo>
                  <a:lnTo>
                    <a:pt x="1828800" y="0"/>
                  </a:lnTo>
                  <a:lnTo>
                    <a:pt x="1524000" y="0"/>
                  </a:lnTo>
                  <a:close/>
                </a:path>
                <a:path w="3962400" h="1219200">
                  <a:moveTo>
                    <a:pt x="1828800" y="0"/>
                  </a:moveTo>
                  <a:lnTo>
                    <a:pt x="1828800" y="300037"/>
                  </a:lnTo>
                  <a:lnTo>
                    <a:pt x="2133600" y="300037"/>
                  </a:lnTo>
                  <a:lnTo>
                    <a:pt x="2133600" y="0"/>
                  </a:lnTo>
                  <a:lnTo>
                    <a:pt x="1828800" y="0"/>
                  </a:lnTo>
                  <a:close/>
                </a:path>
                <a:path w="3962400" h="1219200">
                  <a:moveTo>
                    <a:pt x="1524000" y="609600"/>
                  </a:moveTo>
                  <a:lnTo>
                    <a:pt x="1524000" y="909637"/>
                  </a:lnTo>
                  <a:lnTo>
                    <a:pt x="1828800" y="909637"/>
                  </a:lnTo>
                  <a:lnTo>
                    <a:pt x="1828800" y="609600"/>
                  </a:lnTo>
                  <a:lnTo>
                    <a:pt x="1524000" y="609600"/>
                  </a:lnTo>
                  <a:close/>
                </a:path>
                <a:path w="3962400" h="1219200">
                  <a:moveTo>
                    <a:pt x="1828800" y="609600"/>
                  </a:moveTo>
                  <a:lnTo>
                    <a:pt x="1828800" y="909637"/>
                  </a:lnTo>
                  <a:lnTo>
                    <a:pt x="2133600" y="909637"/>
                  </a:lnTo>
                  <a:lnTo>
                    <a:pt x="2133600" y="609600"/>
                  </a:lnTo>
                  <a:lnTo>
                    <a:pt x="1828800" y="609600"/>
                  </a:lnTo>
                  <a:close/>
                </a:path>
                <a:path w="3962400" h="1219200">
                  <a:moveTo>
                    <a:pt x="2438400" y="609600"/>
                  </a:moveTo>
                  <a:lnTo>
                    <a:pt x="2438400" y="909637"/>
                  </a:lnTo>
                  <a:lnTo>
                    <a:pt x="2743200" y="909637"/>
                  </a:lnTo>
                  <a:lnTo>
                    <a:pt x="2743200" y="609600"/>
                  </a:lnTo>
                  <a:lnTo>
                    <a:pt x="2438400" y="609600"/>
                  </a:lnTo>
                  <a:close/>
                </a:path>
                <a:path w="3962400" h="1219200">
                  <a:moveTo>
                    <a:pt x="2743200" y="609600"/>
                  </a:moveTo>
                  <a:lnTo>
                    <a:pt x="2743200" y="909637"/>
                  </a:lnTo>
                  <a:lnTo>
                    <a:pt x="3048000" y="909637"/>
                  </a:lnTo>
                  <a:lnTo>
                    <a:pt x="3048000" y="609600"/>
                  </a:lnTo>
                  <a:lnTo>
                    <a:pt x="2743200" y="609600"/>
                  </a:lnTo>
                  <a:close/>
                </a:path>
                <a:path w="3962400" h="1219200">
                  <a:moveTo>
                    <a:pt x="3352800" y="609600"/>
                  </a:moveTo>
                  <a:lnTo>
                    <a:pt x="3352800" y="909637"/>
                  </a:lnTo>
                  <a:lnTo>
                    <a:pt x="3657600" y="909637"/>
                  </a:lnTo>
                  <a:lnTo>
                    <a:pt x="3657600" y="609600"/>
                  </a:lnTo>
                  <a:lnTo>
                    <a:pt x="3352800" y="609600"/>
                  </a:lnTo>
                  <a:close/>
                </a:path>
                <a:path w="3962400" h="1219200">
                  <a:moveTo>
                    <a:pt x="3657600" y="609600"/>
                  </a:moveTo>
                  <a:lnTo>
                    <a:pt x="3657600" y="909637"/>
                  </a:lnTo>
                  <a:lnTo>
                    <a:pt x="3962400" y="909637"/>
                  </a:lnTo>
                  <a:lnTo>
                    <a:pt x="3962400" y="609600"/>
                  </a:lnTo>
                  <a:lnTo>
                    <a:pt x="3657600" y="609600"/>
                  </a:lnTo>
                  <a:close/>
                </a:path>
                <a:path w="3962400" h="1219200">
                  <a:moveTo>
                    <a:pt x="762000" y="304800"/>
                  </a:moveTo>
                  <a:lnTo>
                    <a:pt x="762000" y="1219200"/>
                  </a:lnTo>
                </a:path>
                <a:path w="3962400" h="1219200">
                  <a:moveTo>
                    <a:pt x="304800" y="152400"/>
                  </a:moveTo>
                  <a:lnTo>
                    <a:pt x="609600" y="152400"/>
                  </a:lnTo>
                </a:path>
                <a:path w="3962400" h="1219200">
                  <a:moveTo>
                    <a:pt x="1219200" y="152400"/>
                  </a:moveTo>
                  <a:lnTo>
                    <a:pt x="1524000" y="152400"/>
                  </a:lnTo>
                </a:path>
                <a:path w="3962400" h="1219200">
                  <a:moveTo>
                    <a:pt x="2133600" y="762000"/>
                  </a:moveTo>
                  <a:lnTo>
                    <a:pt x="2438400" y="762000"/>
                  </a:lnTo>
                </a:path>
                <a:path w="3962400" h="1219200">
                  <a:moveTo>
                    <a:pt x="3048000" y="762000"/>
                  </a:moveTo>
                  <a:lnTo>
                    <a:pt x="3352800" y="762000"/>
                  </a:lnTo>
                </a:path>
                <a:path w="3962400" h="1219200">
                  <a:moveTo>
                    <a:pt x="1676400" y="304800"/>
                  </a:moveTo>
                  <a:lnTo>
                    <a:pt x="167640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144" y="2983369"/>
            <a:ext cx="1028379" cy="1542568"/>
          </a:xfrm>
          <a:custGeom>
            <a:avLst/>
            <a:gdLst/>
            <a:ahLst/>
            <a:cxnLst/>
            <a:rect l="l" t="t" r="r" b="b"/>
            <a:pathLst>
              <a:path w="1524000" h="22860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524000" h="22860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524000" h="22860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524000" h="2286000">
                <a:moveTo>
                  <a:pt x="304800" y="152400"/>
                </a:moveTo>
                <a:lnTo>
                  <a:pt x="609600" y="152400"/>
                </a:lnTo>
              </a:path>
              <a:path w="1524000" h="2286000">
                <a:moveTo>
                  <a:pt x="1219200" y="152400"/>
                </a:moveTo>
                <a:lnTo>
                  <a:pt x="1524000" y="152400"/>
                </a:lnTo>
              </a:path>
              <a:path w="1524000" h="2286000">
                <a:moveTo>
                  <a:pt x="762000" y="304800"/>
                </a:moveTo>
                <a:lnTo>
                  <a:pt x="762000" y="22860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/>
          <p:nvPr/>
        </p:nvSpPr>
        <p:spPr>
          <a:xfrm>
            <a:off x="2605226" y="3806072"/>
            <a:ext cx="617027" cy="411351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914400" h="6096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914400" h="609600">
                <a:moveTo>
                  <a:pt x="762000" y="304800"/>
                </a:moveTo>
                <a:lnTo>
                  <a:pt x="762000" y="609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1" name="object 11"/>
          <p:cNvSpPr/>
          <p:nvPr/>
        </p:nvSpPr>
        <p:spPr>
          <a:xfrm>
            <a:off x="3222253" y="4217424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800" y="152400"/>
                </a:moveTo>
                <a:lnTo>
                  <a:pt x="609600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2" name="object 12"/>
          <p:cNvSpPr/>
          <p:nvPr/>
        </p:nvSpPr>
        <p:spPr>
          <a:xfrm>
            <a:off x="1371180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/>
          <p:nvPr/>
        </p:nvSpPr>
        <p:spPr>
          <a:xfrm>
            <a:off x="1988207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4" name="object 14"/>
          <p:cNvSpPr/>
          <p:nvPr/>
        </p:nvSpPr>
        <p:spPr>
          <a:xfrm>
            <a:off x="2605234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5" name="object 15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6863" y="3399863"/>
            <a:ext cx="190250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71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553" y="3806072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6579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3608" y="4217424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55">
              <a:lnSpc>
                <a:spcPts val="1522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8750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1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5774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1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5496" y="4525937"/>
            <a:ext cx="205676" cy="192360"/>
          </a:xfrm>
          <a:prstGeom prst="rect">
            <a:avLst/>
          </a:prstGeom>
          <a:ln w="1525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82527" y="4525937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553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16579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2254" y="4525938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39284" y="4217424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22254" y="3806072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61449" y="3399863"/>
            <a:ext cx="190250" cy="157911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27396" y="2993652"/>
            <a:ext cx="195392" cy="153888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3" name="object 33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01882" y="1494683"/>
            <a:ext cx="3882986" cy="1915856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496201" indent="-254956">
              <a:lnSpc>
                <a:spcPts val="2099"/>
              </a:lnSpc>
              <a:spcBef>
                <a:spcPts val="9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88504" y="3469370"/>
            <a:ext cx="293816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01882" y="421492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" name="object 39"/>
          <p:cNvSpPr/>
          <p:nvPr/>
        </p:nvSpPr>
        <p:spPr>
          <a:xfrm>
            <a:off x="5246101" y="3424364"/>
            <a:ext cx="3281385" cy="655163"/>
          </a:xfrm>
          <a:custGeom>
            <a:avLst/>
            <a:gdLst/>
            <a:ahLst/>
            <a:cxnLst/>
            <a:rect l="l" t="t" r="r" b="b"/>
            <a:pathLst>
              <a:path w="4862830" h="970914">
                <a:moveTo>
                  <a:pt x="4862715" y="0"/>
                </a:moveTo>
                <a:lnTo>
                  <a:pt x="0" y="0"/>
                </a:lnTo>
                <a:lnTo>
                  <a:pt x="0" y="970457"/>
                </a:lnTo>
                <a:lnTo>
                  <a:pt x="4862715" y="970457"/>
                </a:lnTo>
                <a:lnTo>
                  <a:pt x="4862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794" y="413344"/>
            <a:ext cx="8621694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3056" y="2973085"/>
            <a:ext cx="2689210" cy="1460298"/>
            <a:chOff x="2938779" y="3134360"/>
            <a:chExt cx="3985260" cy="2164080"/>
          </a:xfrm>
        </p:grpSpPr>
        <p:sp>
          <p:nvSpPr>
            <p:cNvPr id="5" name="object 5"/>
            <p:cNvSpPr/>
            <p:nvPr/>
          </p:nvSpPr>
          <p:spPr>
            <a:xfrm>
              <a:off x="3555999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9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DAE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4470399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470399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2946399" y="3149600"/>
              <a:ext cx="3962400" cy="2129155"/>
            </a:xfrm>
            <a:custGeom>
              <a:avLst/>
              <a:gdLst/>
              <a:ahLst/>
              <a:cxnLst/>
              <a:rect l="l" t="t" r="r" b="b"/>
              <a:pathLst>
                <a:path w="3962400" h="2129154">
                  <a:moveTo>
                    <a:pt x="0" y="0"/>
                  </a:moveTo>
                  <a:lnTo>
                    <a:pt x="0" y="300037"/>
                  </a:lnTo>
                  <a:lnTo>
                    <a:pt x="304800" y="300037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  <a:path w="3962400" h="2129154">
                  <a:moveTo>
                    <a:pt x="609600" y="0"/>
                  </a:moveTo>
                  <a:lnTo>
                    <a:pt x="609600" y="300037"/>
                  </a:lnTo>
                  <a:lnTo>
                    <a:pt x="914400" y="300037"/>
                  </a:lnTo>
                  <a:lnTo>
                    <a:pt x="914400" y="0"/>
                  </a:lnTo>
                  <a:lnTo>
                    <a:pt x="609600" y="0"/>
                  </a:lnTo>
                  <a:close/>
                </a:path>
                <a:path w="3962400" h="2129154">
                  <a:moveTo>
                    <a:pt x="914400" y="0"/>
                  </a:moveTo>
                  <a:lnTo>
                    <a:pt x="914400" y="300037"/>
                  </a:lnTo>
                  <a:lnTo>
                    <a:pt x="1219200" y="300037"/>
                  </a:lnTo>
                  <a:lnTo>
                    <a:pt x="1219200" y="0"/>
                  </a:lnTo>
                  <a:lnTo>
                    <a:pt x="914400" y="0"/>
                  </a:lnTo>
                  <a:close/>
                </a:path>
                <a:path w="3962400" h="2129154">
                  <a:moveTo>
                    <a:pt x="1524000" y="0"/>
                  </a:moveTo>
                  <a:lnTo>
                    <a:pt x="1524000" y="300037"/>
                  </a:lnTo>
                  <a:lnTo>
                    <a:pt x="1828800" y="300037"/>
                  </a:lnTo>
                  <a:lnTo>
                    <a:pt x="1828800" y="0"/>
                  </a:lnTo>
                  <a:lnTo>
                    <a:pt x="1524000" y="0"/>
                  </a:lnTo>
                  <a:close/>
                </a:path>
                <a:path w="3962400" h="2129154">
                  <a:moveTo>
                    <a:pt x="1828800" y="0"/>
                  </a:moveTo>
                  <a:lnTo>
                    <a:pt x="1828800" y="300037"/>
                  </a:lnTo>
                  <a:lnTo>
                    <a:pt x="2133600" y="300037"/>
                  </a:lnTo>
                  <a:lnTo>
                    <a:pt x="2133600" y="0"/>
                  </a:lnTo>
                  <a:lnTo>
                    <a:pt x="1828800" y="0"/>
                  </a:lnTo>
                  <a:close/>
                </a:path>
                <a:path w="3962400" h="2129154">
                  <a:moveTo>
                    <a:pt x="1524000" y="609600"/>
                  </a:moveTo>
                  <a:lnTo>
                    <a:pt x="1524000" y="909637"/>
                  </a:lnTo>
                  <a:lnTo>
                    <a:pt x="1828800" y="909637"/>
                  </a:lnTo>
                  <a:lnTo>
                    <a:pt x="1828800" y="609600"/>
                  </a:lnTo>
                  <a:lnTo>
                    <a:pt x="1524000" y="609600"/>
                  </a:lnTo>
                  <a:close/>
                </a:path>
                <a:path w="3962400" h="2129154">
                  <a:moveTo>
                    <a:pt x="1828800" y="609600"/>
                  </a:moveTo>
                  <a:lnTo>
                    <a:pt x="1828800" y="909637"/>
                  </a:lnTo>
                  <a:lnTo>
                    <a:pt x="2133600" y="909637"/>
                  </a:lnTo>
                  <a:lnTo>
                    <a:pt x="2133600" y="609600"/>
                  </a:lnTo>
                  <a:lnTo>
                    <a:pt x="1828800" y="609600"/>
                  </a:lnTo>
                  <a:close/>
                </a:path>
                <a:path w="3962400" h="2129154">
                  <a:moveTo>
                    <a:pt x="2438400" y="609600"/>
                  </a:moveTo>
                  <a:lnTo>
                    <a:pt x="2438400" y="909637"/>
                  </a:lnTo>
                  <a:lnTo>
                    <a:pt x="2743200" y="909637"/>
                  </a:lnTo>
                  <a:lnTo>
                    <a:pt x="2743200" y="609600"/>
                  </a:lnTo>
                  <a:lnTo>
                    <a:pt x="2438400" y="609600"/>
                  </a:lnTo>
                  <a:close/>
                </a:path>
                <a:path w="3962400" h="2129154">
                  <a:moveTo>
                    <a:pt x="2743200" y="609600"/>
                  </a:moveTo>
                  <a:lnTo>
                    <a:pt x="2743200" y="909637"/>
                  </a:lnTo>
                  <a:lnTo>
                    <a:pt x="3048000" y="909637"/>
                  </a:lnTo>
                  <a:lnTo>
                    <a:pt x="3048000" y="609600"/>
                  </a:lnTo>
                  <a:lnTo>
                    <a:pt x="2743200" y="609600"/>
                  </a:lnTo>
                  <a:close/>
                </a:path>
                <a:path w="3962400" h="2129154">
                  <a:moveTo>
                    <a:pt x="3352800" y="609600"/>
                  </a:moveTo>
                  <a:lnTo>
                    <a:pt x="3352800" y="909637"/>
                  </a:lnTo>
                  <a:lnTo>
                    <a:pt x="3657600" y="909637"/>
                  </a:lnTo>
                  <a:lnTo>
                    <a:pt x="3657600" y="609600"/>
                  </a:lnTo>
                  <a:lnTo>
                    <a:pt x="3352800" y="609600"/>
                  </a:lnTo>
                  <a:close/>
                </a:path>
                <a:path w="3962400" h="2129154">
                  <a:moveTo>
                    <a:pt x="3657600" y="609600"/>
                  </a:moveTo>
                  <a:lnTo>
                    <a:pt x="3657600" y="909637"/>
                  </a:lnTo>
                  <a:lnTo>
                    <a:pt x="3962400" y="909637"/>
                  </a:lnTo>
                  <a:lnTo>
                    <a:pt x="3962400" y="609600"/>
                  </a:lnTo>
                  <a:lnTo>
                    <a:pt x="3657600" y="609600"/>
                  </a:lnTo>
                  <a:close/>
                </a:path>
                <a:path w="3962400" h="2129154">
                  <a:moveTo>
                    <a:pt x="609600" y="1219200"/>
                  </a:moveTo>
                  <a:lnTo>
                    <a:pt x="609600" y="1519237"/>
                  </a:lnTo>
                  <a:lnTo>
                    <a:pt x="914400" y="1519237"/>
                  </a:lnTo>
                  <a:lnTo>
                    <a:pt x="914400" y="1219200"/>
                  </a:lnTo>
                  <a:lnTo>
                    <a:pt x="609600" y="1219200"/>
                  </a:lnTo>
                  <a:close/>
                </a:path>
                <a:path w="3962400" h="2129154">
                  <a:moveTo>
                    <a:pt x="914400" y="1219200"/>
                  </a:moveTo>
                  <a:lnTo>
                    <a:pt x="914400" y="1519237"/>
                  </a:lnTo>
                  <a:lnTo>
                    <a:pt x="1219200" y="1519237"/>
                  </a:lnTo>
                  <a:lnTo>
                    <a:pt x="1219200" y="1219200"/>
                  </a:lnTo>
                  <a:lnTo>
                    <a:pt x="914400" y="1219200"/>
                  </a:lnTo>
                  <a:close/>
                </a:path>
                <a:path w="3962400" h="2129154">
                  <a:moveTo>
                    <a:pt x="1524000" y="1219200"/>
                  </a:moveTo>
                  <a:lnTo>
                    <a:pt x="1524000" y="1519237"/>
                  </a:lnTo>
                  <a:lnTo>
                    <a:pt x="1828800" y="1519237"/>
                  </a:lnTo>
                  <a:lnTo>
                    <a:pt x="1828800" y="1219200"/>
                  </a:lnTo>
                  <a:lnTo>
                    <a:pt x="1524000" y="1219200"/>
                  </a:lnTo>
                  <a:close/>
                </a:path>
                <a:path w="3962400" h="2129154">
                  <a:moveTo>
                    <a:pt x="1828800" y="1219200"/>
                  </a:moveTo>
                  <a:lnTo>
                    <a:pt x="1828800" y="1519237"/>
                  </a:lnTo>
                  <a:lnTo>
                    <a:pt x="2133600" y="1519237"/>
                  </a:lnTo>
                  <a:lnTo>
                    <a:pt x="2133600" y="1219200"/>
                  </a:lnTo>
                  <a:lnTo>
                    <a:pt x="1828800" y="1219200"/>
                  </a:lnTo>
                  <a:close/>
                </a:path>
                <a:path w="3962400" h="2129154">
                  <a:moveTo>
                    <a:pt x="1524000" y="1828800"/>
                  </a:moveTo>
                  <a:lnTo>
                    <a:pt x="1524000" y="2128837"/>
                  </a:lnTo>
                  <a:lnTo>
                    <a:pt x="1828800" y="2128837"/>
                  </a:lnTo>
                  <a:lnTo>
                    <a:pt x="1828800" y="1828800"/>
                  </a:lnTo>
                  <a:lnTo>
                    <a:pt x="1524000" y="1828800"/>
                  </a:lnTo>
                  <a:close/>
                </a:path>
                <a:path w="3962400" h="2129154">
                  <a:moveTo>
                    <a:pt x="1828800" y="1828800"/>
                  </a:moveTo>
                  <a:lnTo>
                    <a:pt x="1828800" y="2128837"/>
                  </a:lnTo>
                  <a:lnTo>
                    <a:pt x="2133600" y="2128837"/>
                  </a:lnTo>
                  <a:lnTo>
                    <a:pt x="2133600" y="1828800"/>
                  </a:lnTo>
                  <a:lnTo>
                    <a:pt x="1828800" y="1828800"/>
                  </a:lnTo>
                  <a:close/>
                </a:path>
                <a:path w="3962400" h="2129154">
                  <a:moveTo>
                    <a:pt x="2438412" y="1828800"/>
                  </a:moveTo>
                  <a:lnTo>
                    <a:pt x="2438412" y="2128837"/>
                  </a:lnTo>
                  <a:lnTo>
                    <a:pt x="2743212" y="2128837"/>
                  </a:lnTo>
                  <a:lnTo>
                    <a:pt x="2743212" y="1828800"/>
                  </a:lnTo>
                  <a:lnTo>
                    <a:pt x="2438412" y="1828800"/>
                  </a:lnTo>
                  <a:close/>
                </a:path>
                <a:path w="3962400" h="2129154">
                  <a:moveTo>
                    <a:pt x="2743212" y="1828800"/>
                  </a:moveTo>
                  <a:lnTo>
                    <a:pt x="2743212" y="2128837"/>
                  </a:lnTo>
                  <a:lnTo>
                    <a:pt x="3048012" y="2128837"/>
                  </a:lnTo>
                  <a:lnTo>
                    <a:pt x="3048012" y="1828800"/>
                  </a:lnTo>
                  <a:lnTo>
                    <a:pt x="2743212" y="1828800"/>
                  </a:lnTo>
                  <a:close/>
                </a:path>
                <a:path w="3962400" h="2129154">
                  <a:moveTo>
                    <a:pt x="762000" y="304800"/>
                  </a:moveTo>
                  <a:lnTo>
                    <a:pt x="762000" y="1219200"/>
                  </a:lnTo>
                </a:path>
                <a:path w="3962400" h="2129154">
                  <a:moveTo>
                    <a:pt x="304800" y="152400"/>
                  </a:moveTo>
                  <a:lnTo>
                    <a:pt x="609600" y="152400"/>
                  </a:lnTo>
                </a:path>
                <a:path w="3962400" h="2129154">
                  <a:moveTo>
                    <a:pt x="1219200" y="152400"/>
                  </a:moveTo>
                  <a:lnTo>
                    <a:pt x="1524000" y="152400"/>
                  </a:lnTo>
                </a:path>
                <a:path w="3962400" h="2129154">
                  <a:moveTo>
                    <a:pt x="2133600" y="762000"/>
                  </a:moveTo>
                  <a:lnTo>
                    <a:pt x="2438400" y="762000"/>
                  </a:lnTo>
                </a:path>
                <a:path w="3962400" h="2129154">
                  <a:moveTo>
                    <a:pt x="3048000" y="762000"/>
                  </a:moveTo>
                  <a:lnTo>
                    <a:pt x="3352800" y="762000"/>
                  </a:lnTo>
                </a:path>
                <a:path w="3962400" h="2129154">
                  <a:moveTo>
                    <a:pt x="2133600" y="1981200"/>
                  </a:moveTo>
                  <a:lnTo>
                    <a:pt x="2438400" y="1981200"/>
                  </a:lnTo>
                </a:path>
                <a:path w="3962400" h="2129154">
                  <a:moveTo>
                    <a:pt x="1676400" y="1524000"/>
                  </a:moveTo>
                  <a:lnTo>
                    <a:pt x="1676400" y="1828800"/>
                  </a:lnTo>
                </a:path>
                <a:path w="3962400" h="2129154">
                  <a:moveTo>
                    <a:pt x="1676400" y="304800"/>
                  </a:moveTo>
                  <a:lnTo>
                    <a:pt x="167640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144" y="2983369"/>
            <a:ext cx="1028379" cy="1542568"/>
          </a:xfrm>
          <a:custGeom>
            <a:avLst/>
            <a:gdLst/>
            <a:ahLst/>
            <a:cxnLst/>
            <a:rect l="l" t="t" r="r" b="b"/>
            <a:pathLst>
              <a:path w="1524000" h="2286000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1524000" h="2286000">
                <a:moveTo>
                  <a:pt x="609600" y="0"/>
                </a:moveTo>
                <a:lnTo>
                  <a:pt x="609600" y="300037"/>
                </a:lnTo>
                <a:lnTo>
                  <a:pt x="914400" y="300037"/>
                </a:lnTo>
                <a:lnTo>
                  <a:pt x="914400" y="0"/>
                </a:lnTo>
                <a:lnTo>
                  <a:pt x="609600" y="0"/>
                </a:lnTo>
                <a:close/>
              </a:path>
              <a:path w="1524000" h="2286000">
                <a:moveTo>
                  <a:pt x="914400" y="0"/>
                </a:moveTo>
                <a:lnTo>
                  <a:pt x="914400" y="300037"/>
                </a:lnTo>
                <a:lnTo>
                  <a:pt x="1219200" y="300037"/>
                </a:lnTo>
                <a:lnTo>
                  <a:pt x="1219200" y="0"/>
                </a:lnTo>
                <a:lnTo>
                  <a:pt x="914400" y="0"/>
                </a:lnTo>
                <a:close/>
              </a:path>
              <a:path w="1524000" h="2286000">
                <a:moveTo>
                  <a:pt x="304800" y="152400"/>
                </a:moveTo>
                <a:lnTo>
                  <a:pt x="609600" y="152400"/>
                </a:lnTo>
              </a:path>
              <a:path w="1524000" h="2286000">
                <a:moveTo>
                  <a:pt x="1219200" y="152400"/>
                </a:moveTo>
                <a:lnTo>
                  <a:pt x="1524000" y="152400"/>
                </a:lnTo>
              </a:path>
              <a:path w="1524000" h="2286000">
                <a:moveTo>
                  <a:pt x="762000" y="304800"/>
                </a:moveTo>
                <a:lnTo>
                  <a:pt x="762000" y="22860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2" name="object 12"/>
          <p:cNvSpPr/>
          <p:nvPr/>
        </p:nvSpPr>
        <p:spPr>
          <a:xfrm>
            <a:off x="1371180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/>
          <p:nvPr/>
        </p:nvSpPr>
        <p:spPr>
          <a:xfrm>
            <a:off x="1988207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4" name="object 14"/>
          <p:cNvSpPr/>
          <p:nvPr/>
        </p:nvSpPr>
        <p:spPr>
          <a:xfrm>
            <a:off x="2605234" y="4525938"/>
            <a:ext cx="411351" cy="202676"/>
          </a:xfrm>
          <a:custGeom>
            <a:avLst/>
            <a:gdLst/>
            <a:ahLst/>
            <a:cxnLst/>
            <a:rect l="l" t="t" r="r" b="b"/>
            <a:pathLst>
              <a:path w="609600" h="300354">
                <a:moveTo>
                  <a:pt x="0" y="0"/>
                </a:moveTo>
                <a:lnTo>
                  <a:pt x="0" y="300037"/>
                </a:lnTo>
                <a:lnTo>
                  <a:pt x="304800" y="300037"/>
                </a:lnTo>
                <a:lnTo>
                  <a:pt x="304800" y="0"/>
                </a:lnTo>
                <a:lnTo>
                  <a:pt x="0" y="0"/>
                </a:lnTo>
                <a:close/>
              </a:path>
              <a:path w="609600" h="300354">
                <a:moveTo>
                  <a:pt x="304787" y="152400"/>
                </a:moveTo>
                <a:lnTo>
                  <a:pt x="609587" y="1524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5" name="object 15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6863" y="3399863"/>
            <a:ext cx="190250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71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09837" y="3816356"/>
            <a:ext cx="190250" cy="17953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41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21721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74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8750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4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8750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1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5774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1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5496" y="4525937"/>
            <a:ext cx="205676" cy="192360"/>
          </a:xfrm>
          <a:prstGeom prst="rect">
            <a:avLst/>
          </a:prstGeom>
          <a:ln w="1525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82527" y="4525937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553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16579" y="4525937"/>
            <a:ext cx="205676" cy="19236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2254" y="4525938"/>
            <a:ext cx="205676" cy="163103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7284" rIns="0" bIns="0" rtlCol="0">
            <a:spAutoFit/>
          </a:bodyPr>
          <a:lstStyle/>
          <a:p>
            <a:pPr marL="64703">
              <a:spcBef>
                <a:spcPts val="5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4426" y="4222566"/>
            <a:ext cx="190250" cy="157911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27396" y="3816356"/>
            <a:ext cx="195392" cy="153888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61449" y="3399863"/>
            <a:ext cx="190250" cy="157911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27396" y="2993652"/>
            <a:ext cx="195392" cy="153888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3" name="object 33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01882" y="1494683"/>
            <a:ext cx="3882986" cy="1915856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496201" indent="-254956">
              <a:lnSpc>
                <a:spcPts val="2099"/>
              </a:lnSpc>
              <a:spcBef>
                <a:spcPts val="9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88504" y="3469370"/>
            <a:ext cx="293816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01882" y="421492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" name="object 39"/>
          <p:cNvSpPr/>
          <p:nvPr/>
        </p:nvSpPr>
        <p:spPr>
          <a:xfrm>
            <a:off x="5246101" y="3424364"/>
            <a:ext cx="3281385" cy="655163"/>
          </a:xfrm>
          <a:custGeom>
            <a:avLst/>
            <a:gdLst/>
            <a:ahLst/>
            <a:cxnLst/>
            <a:rect l="l" t="t" r="r" b="b"/>
            <a:pathLst>
              <a:path w="4862830" h="970914">
                <a:moveTo>
                  <a:pt x="4862715" y="0"/>
                </a:moveTo>
                <a:lnTo>
                  <a:pt x="0" y="0"/>
                </a:lnTo>
                <a:lnTo>
                  <a:pt x="0" y="970457"/>
                </a:lnTo>
                <a:lnTo>
                  <a:pt x="4862715" y="970457"/>
                </a:lnTo>
                <a:lnTo>
                  <a:pt x="4862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968" y="436497"/>
            <a:ext cx="7783416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9003" y="2973086"/>
            <a:ext cx="3923264" cy="1765812"/>
            <a:chOff x="1109980" y="3134360"/>
            <a:chExt cx="5814060" cy="2616835"/>
          </a:xfrm>
        </p:grpSpPr>
        <p:sp>
          <p:nvSpPr>
            <p:cNvPr id="5" name="object 5"/>
            <p:cNvSpPr/>
            <p:nvPr/>
          </p:nvSpPr>
          <p:spPr>
            <a:xfrm>
              <a:off x="1727200" y="5435600"/>
              <a:ext cx="3353435" cy="300355"/>
            </a:xfrm>
            <a:custGeom>
              <a:avLst/>
              <a:gdLst/>
              <a:ahLst/>
              <a:cxnLst/>
              <a:rect l="l" t="t" r="r" b="b"/>
              <a:pathLst>
                <a:path w="3353435" h="300354">
                  <a:moveTo>
                    <a:pt x="3352812" y="0"/>
                  </a:moveTo>
                  <a:lnTo>
                    <a:pt x="0" y="0"/>
                  </a:lnTo>
                  <a:lnTo>
                    <a:pt x="0" y="300037"/>
                  </a:lnTo>
                  <a:lnTo>
                    <a:pt x="3352812" y="300037"/>
                  </a:lnTo>
                  <a:lnTo>
                    <a:pt x="3352812" y="0"/>
                  </a:lnTo>
                  <a:close/>
                </a:path>
              </a:pathLst>
            </a:custGeom>
            <a:solidFill>
              <a:srgbClr val="E4D7BC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1727200" y="5435600"/>
              <a:ext cx="3353435" cy="300355"/>
            </a:xfrm>
            <a:custGeom>
              <a:avLst/>
              <a:gdLst/>
              <a:ahLst/>
              <a:cxnLst/>
              <a:rect l="l" t="t" r="r" b="b"/>
              <a:pathLst>
                <a:path w="3353435" h="300354">
                  <a:moveTo>
                    <a:pt x="0" y="0"/>
                  </a:moveTo>
                  <a:lnTo>
                    <a:pt x="0" y="300037"/>
                  </a:lnTo>
                  <a:lnTo>
                    <a:pt x="3352812" y="300037"/>
                  </a:lnTo>
                  <a:lnTo>
                    <a:pt x="3352812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E4D7BC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556000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3556000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DAE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4470400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0400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7600" y="3149600"/>
              <a:ext cx="5791200" cy="2586355"/>
            </a:xfrm>
            <a:custGeom>
              <a:avLst/>
              <a:gdLst/>
              <a:ahLst/>
              <a:cxnLst/>
              <a:rect l="l" t="t" r="r" b="b"/>
              <a:pathLst>
                <a:path w="5791200" h="2586354">
                  <a:moveTo>
                    <a:pt x="0" y="0"/>
                  </a:moveTo>
                  <a:lnTo>
                    <a:pt x="0" y="300037"/>
                  </a:lnTo>
                  <a:lnTo>
                    <a:pt x="304800" y="300037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  <a:path w="5791200" h="2586354">
                  <a:moveTo>
                    <a:pt x="609600" y="0"/>
                  </a:moveTo>
                  <a:lnTo>
                    <a:pt x="609600" y="300037"/>
                  </a:lnTo>
                  <a:lnTo>
                    <a:pt x="914400" y="300037"/>
                  </a:lnTo>
                  <a:lnTo>
                    <a:pt x="914400" y="0"/>
                  </a:lnTo>
                  <a:lnTo>
                    <a:pt x="609600" y="0"/>
                  </a:lnTo>
                  <a:close/>
                </a:path>
                <a:path w="5791200" h="2586354">
                  <a:moveTo>
                    <a:pt x="914400" y="0"/>
                  </a:moveTo>
                  <a:lnTo>
                    <a:pt x="914400" y="300037"/>
                  </a:lnTo>
                  <a:lnTo>
                    <a:pt x="1219200" y="300037"/>
                  </a:lnTo>
                  <a:lnTo>
                    <a:pt x="1219200" y="0"/>
                  </a:lnTo>
                  <a:lnTo>
                    <a:pt x="914400" y="0"/>
                  </a:lnTo>
                  <a:close/>
                </a:path>
                <a:path w="5791200" h="2586354">
                  <a:moveTo>
                    <a:pt x="1828800" y="0"/>
                  </a:moveTo>
                  <a:lnTo>
                    <a:pt x="1828800" y="300037"/>
                  </a:lnTo>
                  <a:lnTo>
                    <a:pt x="2133600" y="300037"/>
                  </a:lnTo>
                  <a:lnTo>
                    <a:pt x="2133600" y="0"/>
                  </a:lnTo>
                  <a:lnTo>
                    <a:pt x="1828800" y="0"/>
                  </a:lnTo>
                  <a:close/>
                </a:path>
                <a:path w="5791200" h="2586354">
                  <a:moveTo>
                    <a:pt x="2438400" y="0"/>
                  </a:moveTo>
                  <a:lnTo>
                    <a:pt x="2438400" y="300037"/>
                  </a:lnTo>
                  <a:lnTo>
                    <a:pt x="2743200" y="300037"/>
                  </a:lnTo>
                  <a:lnTo>
                    <a:pt x="2743200" y="0"/>
                  </a:lnTo>
                  <a:lnTo>
                    <a:pt x="2438400" y="0"/>
                  </a:lnTo>
                  <a:close/>
                </a:path>
                <a:path w="5791200" h="2586354">
                  <a:moveTo>
                    <a:pt x="2743200" y="0"/>
                  </a:moveTo>
                  <a:lnTo>
                    <a:pt x="2743200" y="300037"/>
                  </a:lnTo>
                  <a:lnTo>
                    <a:pt x="3048000" y="300037"/>
                  </a:lnTo>
                  <a:lnTo>
                    <a:pt x="3048000" y="0"/>
                  </a:lnTo>
                  <a:lnTo>
                    <a:pt x="2743200" y="0"/>
                  </a:lnTo>
                  <a:close/>
                </a:path>
                <a:path w="5791200" h="2586354">
                  <a:moveTo>
                    <a:pt x="3352800" y="0"/>
                  </a:moveTo>
                  <a:lnTo>
                    <a:pt x="3352800" y="300037"/>
                  </a:lnTo>
                  <a:lnTo>
                    <a:pt x="3657600" y="300037"/>
                  </a:lnTo>
                  <a:lnTo>
                    <a:pt x="3657600" y="0"/>
                  </a:lnTo>
                  <a:lnTo>
                    <a:pt x="3352800" y="0"/>
                  </a:lnTo>
                  <a:close/>
                </a:path>
                <a:path w="5791200" h="2586354">
                  <a:moveTo>
                    <a:pt x="3657600" y="0"/>
                  </a:moveTo>
                  <a:lnTo>
                    <a:pt x="3657600" y="300037"/>
                  </a:lnTo>
                  <a:lnTo>
                    <a:pt x="3962400" y="300037"/>
                  </a:lnTo>
                  <a:lnTo>
                    <a:pt x="3962400" y="0"/>
                  </a:lnTo>
                  <a:lnTo>
                    <a:pt x="3657600" y="0"/>
                  </a:lnTo>
                  <a:close/>
                </a:path>
                <a:path w="5791200" h="2586354">
                  <a:moveTo>
                    <a:pt x="3352800" y="609600"/>
                  </a:moveTo>
                  <a:lnTo>
                    <a:pt x="3352800" y="909637"/>
                  </a:lnTo>
                  <a:lnTo>
                    <a:pt x="3657600" y="909637"/>
                  </a:lnTo>
                  <a:lnTo>
                    <a:pt x="3657600" y="609600"/>
                  </a:lnTo>
                  <a:lnTo>
                    <a:pt x="3352800" y="609600"/>
                  </a:lnTo>
                  <a:close/>
                </a:path>
                <a:path w="5791200" h="2586354">
                  <a:moveTo>
                    <a:pt x="3657600" y="609600"/>
                  </a:moveTo>
                  <a:lnTo>
                    <a:pt x="3657600" y="909637"/>
                  </a:lnTo>
                  <a:lnTo>
                    <a:pt x="3962400" y="909637"/>
                  </a:lnTo>
                  <a:lnTo>
                    <a:pt x="3962400" y="609600"/>
                  </a:lnTo>
                  <a:lnTo>
                    <a:pt x="3657600" y="609600"/>
                  </a:lnTo>
                  <a:close/>
                </a:path>
                <a:path w="5791200" h="2586354">
                  <a:moveTo>
                    <a:pt x="4267200" y="609600"/>
                  </a:moveTo>
                  <a:lnTo>
                    <a:pt x="4267200" y="909637"/>
                  </a:lnTo>
                  <a:lnTo>
                    <a:pt x="4572000" y="909637"/>
                  </a:lnTo>
                  <a:lnTo>
                    <a:pt x="4572000" y="609600"/>
                  </a:lnTo>
                  <a:lnTo>
                    <a:pt x="4267200" y="609600"/>
                  </a:lnTo>
                  <a:close/>
                </a:path>
                <a:path w="5791200" h="2586354">
                  <a:moveTo>
                    <a:pt x="4572000" y="609600"/>
                  </a:moveTo>
                  <a:lnTo>
                    <a:pt x="4572000" y="909637"/>
                  </a:lnTo>
                  <a:lnTo>
                    <a:pt x="4876800" y="909637"/>
                  </a:lnTo>
                  <a:lnTo>
                    <a:pt x="4876800" y="609600"/>
                  </a:lnTo>
                  <a:lnTo>
                    <a:pt x="4572000" y="609600"/>
                  </a:lnTo>
                  <a:close/>
                </a:path>
                <a:path w="5791200" h="2586354">
                  <a:moveTo>
                    <a:pt x="5181600" y="609600"/>
                  </a:moveTo>
                  <a:lnTo>
                    <a:pt x="5181600" y="909637"/>
                  </a:lnTo>
                  <a:lnTo>
                    <a:pt x="5486400" y="909637"/>
                  </a:lnTo>
                  <a:lnTo>
                    <a:pt x="5486400" y="609600"/>
                  </a:lnTo>
                  <a:lnTo>
                    <a:pt x="5181600" y="609600"/>
                  </a:lnTo>
                  <a:close/>
                </a:path>
                <a:path w="5791200" h="2586354">
                  <a:moveTo>
                    <a:pt x="5486400" y="609600"/>
                  </a:moveTo>
                  <a:lnTo>
                    <a:pt x="5486400" y="909637"/>
                  </a:lnTo>
                  <a:lnTo>
                    <a:pt x="5791200" y="909637"/>
                  </a:lnTo>
                  <a:lnTo>
                    <a:pt x="5791200" y="609600"/>
                  </a:lnTo>
                  <a:lnTo>
                    <a:pt x="5486400" y="609600"/>
                  </a:lnTo>
                  <a:close/>
                </a:path>
                <a:path w="5791200" h="2586354">
                  <a:moveTo>
                    <a:pt x="2438400" y="1219200"/>
                  </a:moveTo>
                  <a:lnTo>
                    <a:pt x="2438400" y="1519237"/>
                  </a:lnTo>
                  <a:lnTo>
                    <a:pt x="2743200" y="1519237"/>
                  </a:lnTo>
                  <a:lnTo>
                    <a:pt x="2743200" y="1219200"/>
                  </a:lnTo>
                  <a:lnTo>
                    <a:pt x="2438400" y="1219200"/>
                  </a:lnTo>
                  <a:close/>
                </a:path>
                <a:path w="5791200" h="2586354">
                  <a:moveTo>
                    <a:pt x="2743200" y="1219200"/>
                  </a:moveTo>
                  <a:lnTo>
                    <a:pt x="2743200" y="1519237"/>
                  </a:lnTo>
                  <a:lnTo>
                    <a:pt x="3048000" y="1519237"/>
                  </a:lnTo>
                  <a:lnTo>
                    <a:pt x="3048000" y="1219200"/>
                  </a:lnTo>
                  <a:lnTo>
                    <a:pt x="2743200" y="1219200"/>
                  </a:lnTo>
                  <a:close/>
                </a:path>
                <a:path w="5791200" h="2586354">
                  <a:moveTo>
                    <a:pt x="3352800" y="1219200"/>
                  </a:moveTo>
                  <a:lnTo>
                    <a:pt x="3352800" y="1519237"/>
                  </a:lnTo>
                  <a:lnTo>
                    <a:pt x="3657600" y="1519237"/>
                  </a:lnTo>
                  <a:lnTo>
                    <a:pt x="3657600" y="1219200"/>
                  </a:lnTo>
                  <a:lnTo>
                    <a:pt x="3352800" y="1219200"/>
                  </a:lnTo>
                  <a:close/>
                </a:path>
                <a:path w="5791200" h="2586354">
                  <a:moveTo>
                    <a:pt x="3657600" y="1219200"/>
                  </a:moveTo>
                  <a:lnTo>
                    <a:pt x="3657600" y="1519237"/>
                  </a:lnTo>
                  <a:lnTo>
                    <a:pt x="3962400" y="1519237"/>
                  </a:lnTo>
                  <a:lnTo>
                    <a:pt x="3962400" y="1219200"/>
                  </a:lnTo>
                  <a:lnTo>
                    <a:pt x="3657600" y="1219200"/>
                  </a:lnTo>
                  <a:close/>
                </a:path>
                <a:path w="5791200" h="2586354">
                  <a:moveTo>
                    <a:pt x="3352800" y="1828800"/>
                  </a:moveTo>
                  <a:lnTo>
                    <a:pt x="3352800" y="2128837"/>
                  </a:lnTo>
                  <a:lnTo>
                    <a:pt x="3657600" y="2128837"/>
                  </a:lnTo>
                  <a:lnTo>
                    <a:pt x="3657600" y="1828800"/>
                  </a:lnTo>
                  <a:lnTo>
                    <a:pt x="3352800" y="1828800"/>
                  </a:lnTo>
                  <a:close/>
                </a:path>
                <a:path w="5791200" h="2586354">
                  <a:moveTo>
                    <a:pt x="3657600" y="1828800"/>
                  </a:moveTo>
                  <a:lnTo>
                    <a:pt x="3657600" y="2128837"/>
                  </a:lnTo>
                  <a:lnTo>
                    <a:pt x="3962400" y="2128837"/>
                  </a:lnTo>
                  <a:lnTo>
                    <a:pt x="3962400" y="1828800"/>
                  </a:lnTo>
                  <a:lnTo>
                    <a:pt x="3657600" y="1828800"/>
                  </a:lnTo>
                  <a:close/>
                </a:path>
                <a:path w="5791200" h="2586354">
                  <a:moveTo>
                    <a:pt x="4267212" y="1828800"/>
                  </a:moveTo>
                  <a:lnTo>
                    <a:pt x="4267212" y="2128837"/>
                  </a:lnTo>
                  <a:lnTo>
                    <a:pt x="4572012" y="2128837"/>
                  </a:lnTo>
                  <a:lnTo>
                    <a:pt x="4572012" y="1828800"/>
                  </a:lnTo>
                  <a:lnTo>
                    <a:pt x="4267212" y="1828800"/>
                  </a:lnTo>
                  <a:close/>
                </a:path>
                <a:path w="5791200" h="2586354">
                  <a:moveTo>
                    <a:pt x="4572012" y="1828800"/>
                  </a:moveTo>
                  <a:lnTo>
                    <a:pt x="4572012" y="2128837"/>
                  </a:lnTo>
                  <a:lnTo>
                    <a:pt x="4876812" y="2128837"/>
                  </a:lnTo>
                  <a:lnTo>
                    <a:pt x="4876812" y="1828800"/>
                  </a:lnTo>
                  <a:lnTo>
                    <a:pt x="4572012" y="1828800"/>
                  </a:lnTo>
                  <a:close/>
                </a:path>
                <a:path w="5791200" h="2586354">
                  <a:moveTo>
                    <a:pt x="609600" y="2286000"/>
                  </a:moveTo>
                  <a:lnTo>
                    <a:pt x="609600" y="2586037"/>
                  </a:lnTo>
                  <a:lnTo>
                    <a:pt x="914400" y="2586037"/>
                  </a:lnTo>
                  <a:lnTo>
                    <a:pt x="914400" y="2286000"/>
                  </a:lnTo>
                  <a:lnTo>
                    <a:pt x="609600" y="2286000"/>
                  </a:lnTo>
                  <a:close/>
                </a:path>
                <a:path w="5791200" h="2586354">
                  <a:moveTo>
                    <a:pt x="914412" y="2286000"/>
                  </a:moveTo>
                  <a:lnTo>
                    <a:pt x="914412" y="2586037"/>
                  </a:lnTo>
                  <a:lnTo>
                    <a:pt x="1219212" y="2586037"/>
                  </a:lnTo>
                  <a:lnTo>
                    <a:pt x="1219212" y="2286000"/>
                  </a:lnTo>
                  <a:lnTo>
                    <a:pt x="914412" y="2286000"/>
                  </a:lnTo>
                  <a:close/>
                </a:path>
                <a:path w="5791200" h="2586354">
                  <a:moveTo>
                    <a:pt x="1524012" y="2286000"/>
                  </a:moveTo>
                  <a:lnTo>
                    <a:pt x="1524012" y="2586037"/>
                  </a:lnTo>
                  <a:lnTo>
                    <a:pt x="1828812" y="2586037"/>
                  </a:lnTo>
                  <a:lnTo>
                    <a:pt x="1828812" y="2286000"/>
                  </a:lnTo>
                  <a:lnTo>
                    <a:pt x="1524012" y="2286000"/>
                  </a:lnTo>
                  <a:close/>
                </a:path>
                <a:path w="5791200" h="2586354">
                  <a:moveTo>
                    <a:pt x="1828812" y="2286000"/>
                  </a:moveTo>
                  <a:lnTo>
                    <a:pt x="1828812" y="2586037"/>
                  </a:lnTo>
                  <a:lnTo>
                    <a:pt x="2133612" y="2586037"/>
                  </a:lnTo>
                  <a:lnTo>
                    <a:pt x="2133612" y="2286000"/>
                  </a:lnTo>
                  <a:lnTo>
                    <a:pt x="1828812" y="2286000"/>
                  </a:lnTo>
                  <a:close/>
                </a:path>
                <a:path w="5791200" h="2586354">
                  <a:moveTo>
                    <a:pt x="2438412" y="2286000"/>
                  </a:moveTo>
                  <a:lnTo>
                    <a:pt x="2438412" y="2586037"/>
                  </a:lnTo>
                  <a:lnTo>
                    <a:pt x="2743212" y="2586037"/>
                  </a:lnTo>
                  <a:lnTo>
                    <a:pt x="2743212" y="2286000"/>
                  </a:lnTo>
                  <a:lnTo>
                    <a:pt x="2438412" y="2286000"/>
                  </a:lnTo>
                  <a:close/>
                </a:path>
                <a:path w="5791200" h="2586354">
                  <a:moveTo>
                    <a:pt x="2743212" y="2286000"/>
                  </a:moveTo>
                  <a:lnTo>
                    <a:pt x="2743212" y="2586037"/>
                  </a:lnTo>
                  <a:lnTo>
                    <a:pt x="3048012" y="2586037"/>
                  </a:lnTo>
                  <a:lnTo>
                    <a:pt x="3048012" y="2286000"/>
                  </a:lnTo>
                  <a:lnTo>
                    <a:pt x="2743212" y="2286000"/>
                  </a:lnTo>
                  <a:close/>
                </a:path>
                <a:path w="5791200" h="2586354">
                  <a:moveTo>
                    <a:pt x="3352812" y="2286000"/>
                  </a:moveTo>
                  <a:lnTo>
                    <a:pt x="3352812" y="2586037"/>
                  </a:lnTo>
                  <a:lnTo>
                    <a:pt x="3657612" y="2586037"/>
                  </a:lnTo>
                  <a:lnTo>
                    <a:pt x="3657612" y="2286000"/>
                  </a:lnTo>
                  <a:lnTo>
                    <a:pt x="3352812" y="2286000"/>
                  </a:lnTo>
                  <a:close/>
                </a:path>
                <a:path w="5791200" h="2586354">
                  <a:moveTo>
                    <a:pt x="3657612" y="2286000"/>
                  </a:moveTo>
                  <a:lnTo>
                    <a:pt x="3657612" y="2586037"/>
                  </a:lnTo>
                  <a:lnTo>
                    <a:pt x="3962412" y="2586037"/>
                  </a:lnTo>
                  <a:lnTo>
                    <a:pt x="3962412" y="2286000"/>
                  </a:lnTo>
                  <a:lnTo>
                    <a:pt x="3657612" y="2286000"/>
                  </a:lnTo>
                  <a:close/>
                </a:path>
                <a:path w="5791200" h="2586354">
                  <a:moveTo>
                    <a:pt x="304800" y="152400"/>
                  </a:moveTo>
                  <a:lnTo>
                    <a:pt x="609600" y="152400"/>
                  </a:lnTo>
                </a:path>
                <a:path w="5791200" h="2586354">
                  <a:moveTo>
                    <a:pt x="1219200" y="152400"/>
                  </a:moveTo>
                  <a:lnTo>
                    <a:pt x="1524000" y="152400"/>
                  </a:lnTo>
                </a:path>
                <a:path w="5791200" h="2586354">
                  <a:moveTo>
                    <a:pt x="762000" y="304800"/>
                  </a:moveTo>
                  <a:lnTo>
                    <a:pt x="762000" y="2286000"/>
                  </a:lnTo>
                </a:path>
                <a:path w="5791200" h="2586354">
                  <a:moveTo>
                    <a:pt x="2590800" y="304800"/>
                  </a:moveTo>
                  <a:lnTo>
                    <a:pt x="2590800" y="1219200"/>
                  </a:lnTo>
                </a:path>
                <a:path w="5791200" h="2586354">
                  <a:moveTo>
                    <a:pt x="2133600" y="152400"/>
                  </a:moveTo>
                  <a:lnTo>
                    <a:pt x="2438400" y="152400"/>
                  </a:lnTo>
                </a:path>
                <a:path w="5791200" h="2586354">
                  <a:moveTo>
                    <a:pt x="3048000" y="152400"/>
                  </a:moveTo>
                  <a:lnTo>
                    <a:pt x="3352800" y="152400"/>
                  </a:lnTo>
                </a:path>
                <a:path w="5791200" h="2586354">
                  <a:moveTo>
                    <a:pt x="3962400" y="762000"/>
                  </a:moveTo>
                  <a:lnTo>
                    <a:pt x="4267200" y="762000"/>
                  </a:lnTo>
                </a:path>
                <a:path w="5791200" h="2586354">
                  <a:moveTo>
                    <a:pt x="4876800" y="762000"/>
                  </a:moveTo>
                  <a:lnTo>
                    <a:pt x="5181600" y="762000"/>
                  </a:lnTo>
                </a:path>
                <a:path w="5791200" h="2586354">
                  <a:moveTo>
                    <a:pt x="3962400" y="1981200"/>
                  </a:moveTo>
                  <a:lnTo>
                    <a:pt x="4267200" y="1981200"/>
                  </a:lnTo>
                </a:path>
                <a:path w="5791200" h="2586354">
                  <a:moveTo>
                    <a:pt x="3048000" y="2438400"/>
                  </a:moveTo>
                  <a:lnTo>
                    <a:pt x="3352800" y="2438400"/>
                  </a:lnTo>
                </a:path>
                <a:path w="5791200" h="2586354">
                  <a:moveTo>
                    <a:pt x="2133600" y="2438400"/>
                  </a:moveTo>
                  <a:lnTo>
                    <a:pt x="2438400" y="2438400"/>
                  </a:lnTo>
                </a:path>
                <a:path w="5791200" h="2586354">
                  <a:moveTo>
                    <a:pt x="1219200" y="2438400"/>
                  </a:moveTo>
                  <a:lnTo>
                    <a:pt x="1524000" y="2438400"/>
                  </a:lnTo>
                </a:path>
                <a:path w="5791200" h="2586354">
                  <a:moveTo>
                    <a:pt x="3505200" y="1524000"/>
                  </a:moveTo>
                  <a:lnTo>
                    <a:pt x="3505200" y="1828800"/>
                  </a:lnTo>
                </a:path>
                <a:path w="5791200" h="2586354">
                  <a:moveTo>
                    <a:pt x="3505200" y="304800"/>
                  </a:moveTo>
                  <a:lnTo>
                    <a:pt x="350520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6863" y="3399863"/>
            <a:ext cx="190250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71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9837" y="3816356"/>
            <a:ext cx="190250" cy="17953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41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1721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74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8750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4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8750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1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5774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71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5779" y="4536221"/>
            <a:ext cx="190250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7669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4695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21721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7396" y="4536221"/>
            <a:ext cx="190250" cy="153888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4426" y="4222566"/>
            <a:ext cx="190250" cy="157911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7396" y="3816356"/>
            <a:ext cx="195392" cy="153888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61449" y="3399863"/>
            <a:ext cx="190250" cy="157911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27396" y="2993652"/>
            <a:ext cx="195392" cy="153888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01882" y="1494683"/>
            <a:ext cx="3882986" cy="1915856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496201" indent="-254956">
              <a:lnSpc>
                <a:spcPts val="2099"/>
              </a:lnSpc>
              <a:spcBef>
                <a:spcPts val="9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88504" y="3469370"/>
            <a:ext cx="293816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01882" y="421492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7" name="object 37"/>
          <p:cNvSpPr/>
          <p:nvPr/>
        </p:nvSpPr>
        <p:spPr>
          <a:xfrm>
            <a:off x="5246101" y="3424364"/>
            <a:ext cx="3281385" cy="655163"/>
          </a:xfrm>
          <a:custGeom>
            <a:avLst/>
            <a:gdLst/>
            <a:ahLst/>
            <a:cxnLst/>
            <a:rect l="l" t="t" r="r" b="b"/>
            <a:pathLst>
              <a:path w="4862830" h="970914">
                <a:moveTo>
                  <a:pt x="4862715" y="0"/>
                </a:moveTo>
                <a:lnTo>
                  <a:pt x="0" y="0"/>
                </a:lnTo>
                <a:lnTo>
                  <a:pt x="0" y="970457"/>
                </a:lnTo>
                <a:lnTo>
                  <a:pt x="4862715" y="970457"/>
                </a:lnTo>
                <a:lnTo>
                  <a:pt x="4862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240" y="379869"/>
            <a:ext cx="855953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9003" y="2973086"/>
            <a:ext cx="3923264" cy="1765812"/>
            <a:chOff x="1109980" y="3134360"/>
            <a:chExt cx="5814060" cy="2616835"/>
          </a:xfrm>
        </p:grpSpPr>
        <p:sp>
          <p:nvSpPr>
            <p:cNvPr id="5" name="object 5"/>
            <p:cNvSpPr/>
            <p:nvPr/>
          </p:nvSpPr>
          <p:spPr>
            <a:xfrm>
              <a:off x="1727200" y="5435600"/>
              <a:ext cx="3353435" cy="300355"/>
            </a:xfrm>
            <a:custGeom>
              <a:avLst/>
              <a:gdLst/>
              <a:ahLst/>
              <a:cxnLst/>
              <a:rect l="l" t="t" r="r" b="b"/>
              <a:pathLst>
                <a:path w="3353435" h="300354">
                  <a:moveTo>
                    <a:pt x="3352812" y="0"/>
                  </a:moveTo>
                  <a:lnTo>
                    <a:pt x="0" y="0"/>
                  </a:lnTo>
                  <a:lnTo>
                    <a:pt x="0" y="300037"/>
                  </a:lnTo>
                  <a:lnTo>
                    <a:pt x="3352812" y="300037"/>
                  </a:lnTo>
                  <a:lnTo>
                    <a:pt x="3352812" y="0"/>
                  </a:lnTo>
                  <a:close/>
                </a:path>
              </a:pathLst>
            </a:custGeom>
            <a:solidFill>
              <a:srgbClr val="E4D7BC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1727200" y="5435600"/>
              <a:ext cx="3353435" cy="300355"/>
            </a:xfrm>
            <a:custGeom>
              <a:avLst/>
              <a:gdLst/>
              <a:ahLst/>
              <a:cxnLst/>
              <a:rect l="l" t="t" r="r" b="b"/>
              <a:pathLst>
                <a:path w="3353435" h="300354">
                  <a:moveTo>
                    <a:pt x="0" y="0"/>
                  </a:moveTo>
                  <a:lnTo>
                    <a:pt x="0" y="300037"/>
                  </a:lnTo>
                  <a:lnTo>
                    <a:pt x="3352812" y="300037"/>
                  </a:lnTo>
                  <a:lnTo>
                    <a:pt x="3352812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E4D7BC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556000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3556000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DAE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4470400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0400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7600" y="3149600"/>
              <a:ext cx="5791200" cy="2586355"/>
            </a:xfrm>
            <a:custGeom>
              <a:avLst/>
              <a:gdLst/>
              <a:ahLst/>
              <a:cxnLst/>
              <a:rect l="l" t="t" r="r" b="b"/>
              <a:pathLst>
                <a:path w="5791200" h="2586354">
                  <a:moveTo>
                    <a:pt x="0" y="0"/>
                  </a:moveTo>
                  <a:lnTo>
                    <a:pt x="0" y="300037"/>
                  </a:lnTo>
                  <a:lnTo>
                    <a:pt x="304800" y="300037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  <a:path w="5791200" h="2586354">
                  <a:moveTo>
                    <a:pt x="609600" y="0"/>
                  </a:moveTo>
                  <a:lnTo>
                    <a:pt x="609600" y="300037"/>
                  </a:lnTo>
                  <a:lnTo>
                    <a:pt x="914400" y="300037"/>
                  </a:lnTo>
                  <a:lnTo>
                    <a:pt x="914400" y="0"/>
                  </a:lnTo>
                  <a:lnTo>
                    <a:pt x="609600" y="0"/>
                  </a:lnTo>
                  <a:close/>
                </a:path>
                <a:path w="5791200" h="2586354">
                  <a:moveTo>
                    <a:pt x="914400" y="0"/>
                  </a:moveTo>
                  <a:lnTo>
                    <a:pt x="914400" y="300037"/>
                  </a:lnTo>
                  <a:lnTo>
                    <a:pt x="1219200" y="300037"/>
                  </a:lnTo>
                  <a:lnTo>
                    <a:pt x="1219200" y="0"/>
                  </a:lnTo>
                  <a:lnTo>
                    <a:pt x="914400" y="0"/>
                  </a:lnTo>
                  <a:close/>
                </a:path>
                <a:path w="5791200" h="2586354">
                  <a:moveTo>
                    <a:pt x="1828800" y="0"/>
                  </a:moveTo>
                  <a:lnTo>
                    <a:pt x="1828800" y="300037"/>
                  </a:lnTo>
                  <a:lnTo>
                    <a:pt x="2133600" y="300037"/>
                  </a:lnTo>
                  <a:lnTo>
                    <a:pt x="2133600" y="0"/>
                  </a:lnTo>
                  <a:lnTo>
                    <a:pt x="1828800" y="0"/>
                  </a:lnTo>
                  <a:close/>
                </a:path>
                <a:path w="5791200" h="2586354">
                  <a:moveTo>
                    <a:pt x="2438400" y="0"/>
                  </a:moveTo>
                  <a:lnTo>
                    <a:pt x="2438400" y="300037"/>
                  </a:lnTo>
                  <a:lnTo>
                    <a:pt x="2743200" y="300037"/>
                  </a:lnTo>
                  <a:lnTo>
                    <a:pt x="2743200" y="0"/>
                  </a:lnTo>
                  <a:lnTo>
                    <a:pt x="2438400" y="0"/>
                  </a:lnTo>
                  <a:close/>
                </a:path>
                <a:path w="5791200" h="2586354">
                  <a:moveTo>
                    <a:pt x="2743200" y="0"/>
                  </a:moveTo>
                  <a:lnTo>
                    <a:pt x="2743200" y="300037"/>
                  </a:lnTo>
                  <a:lnTo>
                    <a:pt x="3048000" y="300037"/>
                  </a:lnTo>
                  <a:lnTo>
                    <a:pt x="3048000" y="0"/>
                  </a:lnTo>
                  <a:lnTo>
                    <a:pt x="2743200" y="0"/>
                  </a:lnTo>
                  <a:close/>
                </a:path>
                <a:path w="5791200" h="2586354">
                  <a:moveTo>
                    <a:pt x="3352800" y="0"/>
                  </a:moveTo>
                  <a:lnTo>
                    <a:pt x="3352800" y="300037"/>
                  </a:lnTo>
                  <a:lnTo>
                    <a:pt x="3657600" y="300037"/>
                  </a:lnTo>
                  <a:lnTo>
                    <a:pt x="3657600" y="0"/>
                  </a:lnTo>
                  <a:lnTo>
                    <a:pt x="3352800" y="0"/>
                  </a:lnTo>
                  <a:close/>
                </a:path>
                <a:path w="5791200" h="2586354">
                  <a:moveTo>
                    <a:pt x="3657600" y="0"/>
                  </a:moveTo>
                  <a:lnTo>
                    <a:pt x="3657600" y="300037"/>
                  </a:lnTo>
                  <a:lnTo>
                    <a:pt x="3962400" y="300037"/>
                  </a:lnTo>
                  <a:lnTo>
                    <a:pt x="3962400" y="0"/>
                  </a:lnTo>
                  <a:lnTo>
                    <a:pt x="3657600" y="0"/>
                  </a:lnTo>
                  <a:close/>
                </a:path>
                <a:path w="5791200" h="2586354">
                  <a:moveTo>
                    <a:pt x="3352800" y="609600"/>
                  </a:moveTo>
                  <a:lnTo>
                    <a:pt x="3352800" y="909637"/>
                  </a:lnTo>
                  <a:lnTo>
                    <a:pt x="3657600" y="909637"/>
                  </a:lnTo>
                  <a:lnTo>
                    <a:pt x="3657600" y="609600"/>
                  </a:lnTo>
                  <a:lnTo>
                    <a:pt x="3352800" y="609600"/>
                  </a:lnTo>
                  <a:close/>
                </a:path>
                <a:path w="5791200" h="2586354">
                  <a:moveTo>
                    <a:pt x="3657600" y="609600"/>
                  </a:moveTo>
                  <a:lnTo>
                    <a:pt x="3657600" y="909637"/>
                  </a:lnTo>
                  <a:lnTo>
                    <a:pt x="3962400" y="909637"/>
                  </a:lnTo>
                  <a:lnTo>
                    <a:pt x="3962400" y="609600"/>
                  </a:lnTo>
                  <a:lnTo>
                    <a:pt x="3657600" y="609600"/>
                  </a:lnTo>
                  <a:close/>
                </a:path>
                <a:path w="5791200" h="2586354">
                  <a:moveTo>
                    <a:pt x="4267200" y="609600"/>
                  </a:moveTo>
                  <a:lnTo>
                    <a:pt x="4267200" y="909637"/>
                  </a:lnTo>
                  <a:lnTo>
                    <a:pt x="4572000" y="909637"/>
                  </a:lnTo>
                  <a:lnTo>
                    <a:pt x="4572000" y="609600"/>
                  </a:lnTo>
                  <a:lnTo>
                    <a:pt x="4267200" y="609600"/>
                  </a:lnTo>
                  <a:close/>
                </a:path>
                <a:path w="5791200" h="2586354">
                  <a:moveTo>
                    <a:pt x="4572000" y="609600"/>
                  </a:moveTo>
                  <a:lnTo>
                    <a:pt x="4572000" y="909637"/>
                  </a:lnTo>
                  <a:lnTo>
                    <a:pt x="4876800" y="909637"/>
                  </a:lnTo>
                  <a:lnTo>
                    <a:pt x="4876800" y="609600"/>
                  </a:lnTo>
                  <a:lnTo>
                    <a:pt x="4572000" y="609600"/>
                  </a:lnTo>
                  <a:close/>
                </a:path>
                <a:path w="5791200" h="2586354">
                  <a:moveTo>
                    <a:pt x="5181600" y="609600"/>
                  </a:moveTo>
                  <a:lnTo>
                    <a:pt x="5181600" y="909637"/>
                  </a:lnTo>
                  <a:lnTo>
                    <a:pt x="5486400" y="909637"/>
                  </a:lnTo>
                  <a:lnTo>
                    <a:pt x="5486400" y="609600"/>
                  </a:lnTo>
                  <a:lnTo>
                    <a:pt x="5181600" y="609600"/>
                  </a:lnTo>
                  <a:close/>
                </a:path>
                <a:path w="5791200" h="2586354">
                  <a:moveTo>
                    <a:pt x="5486400" y="609600"/>
                  </a:moveTo>
                  <a:lnTo>
                    <a:pt x="5486400" y="909637"/>
                  </a:lnTo>
                  <a:lnTo>
                    <a:pt x="5791200" y="909637"/>
                  </a:lnTo>
                  <a:lnTo>
                    <a:pt x="5791200" y="609600"/>
                  </a:lnTo>
                  <a:lnTo>
                    <a:pt x="5486400" y="609600"/>
                  </a:lnTo>
                  <a:close/>
                </a:path>
                <a:path w="5791200" h="2586354">
                  <a:moveTo>
                    <a:pt x="2438400" y="1219200"/>
                  </a:moveTo>
                  <a:lnTo>
                    <a:pt x="2438400" y="1519237"/>
                  </a:lnTo>
                  <a:lnTo>
                    <a:pt x="2743200" y="1519237"/>
                  </a:lnTo>
                  <a:lnTo>
                    <a:pt x="2743200" y="1219200"/>
                  </a:lnTo>
                  <a:lnTo>
                    <a:pt x="2438400" y="1219200"/>
                  </a:lnTo>
                  <a:close/>
                </a:path>
                <a:path w="5791200" h="2586354">
                  <a:moveTo>
                    <a:pt x="2743200" y="1219200"/>
                  </a:moveTo>
                  <a:lnTo>
                    <a:pt x="2743200" y="1519237"/>
                  </a:lnTo>
                  <a:lnTo>
                    <a:pt x="3048000" y="1519237"/>
                  </a:lnTo>
                  <a:lnTo>
                    <a:pt x="3048000" y="1219200"/>
                  </a:lnTo>
                  <a:lnTo>
                    <a:pt x="2743200" y="1219200"/>
                  </a:lnTo>
                  <a:close/>
                </a:path>
                <a:path w="5791200" h="2586354">
                  <a:moveTo>
                    <a:pt x="3352800" y="1219200"/>
                  </a:moveTo>
                  <a:lnTo>
                    <a:pt x="3352800" y="1519237"/>
                  </a:lnTo>
                  <a:lnTo>
                    <a:pt x="3657600" y="1519237"/>
                  </a:lnTo>
                  <a:lnTo>
                    <a:pt x="3657600" y="1219200"/>
                  </a:lnTo>
                  <a:lnTo>
                    <a:pt x="3352800" y="1219200"/>
                  </a:lnTo>
                  <a:close/>
                </a:path>
                <a:path w="5791200" h="2586354">
                  <a:moveTo>
                    <a:pt x="3657600" y="1219200"/>
                  </a:moveTo>
                  <a:lnTo>
                    <a:pt x="3657600" y="1519237"/>
                  </a:lnTo>
                  <a:lnTo>
                    <a:pt x="3962400" y="1519237"/>
                  </a:lnTo>
                  <a:lnTo>
                    <a:pt x="3962400" y="1219200"/>
                  </a:lnTo>
                  <a:lnTo>
                    <a:pt x="3657600" y="1219200"/>
                  </a:lnTo>
                  <a:close/>
                </a:path>
                <a:path w="5791200" h="2586354">
                  <a:moveTo>
                    <a:pt x="3352800" y="1828800"/>
                  </a:moveTo>
                  <a:lnTo>
                    <a:pt x="3352800" y="2128837"/>
                  </a:lnTo>
                  <a:lnTo>
                    <a:pt x="3657600" y="2128837"/>
                  </a:lnTo>
                  <a:lnTo>
                    <a:pt x="3657600" y="1828800"/>
                  </a:lnTo>
                  <a:lnTo>
                    <a:pt x="3352800" y="1828800"/>
                  </a:lnTo>
                  <a:close/>
                </a:path>
                <a:path w="5791200" h="2586354">
                  <a:moveTo>
                    <a:pt x="3657600" y="1828800"/>
                  </a:moveTo>
                  <a:lnTo>
                    <a:pt x="3657600" y="2128837"/>
                  </a:lnTo>
                  <a:lnTo>
                    <a:pt x="3962400" y="2128837"/>
                  </a:lnTo>
                  <a:lnTo>
                    <a:pt x="3962400" y="1828800"/>
                  </a:lnTo>
                  <a:lnTo>
                    <a:pt x="3657600" y="1828800"/>
                  </a:lnTo>
                  <a:close/>
                </a:path>
                <a:path w="5791200" h="2586354">
                  <a:moveTo>
                    <a:pt x="4267212" y="1828800"/>
                  </a:moveTo>
                  <a:lnTo>
                    <a:pt x="4267212" y="2128837"/>
                  </a:lnTo>
                  <a:lnTo>
                    <a:pt x="4572012" y="2128837"/>
                  </a:lnTo>
                  <a:lnTo>
                    <a:pt x="4572012" y="1828800"/>
                  </a:lnTo>
                  <a:lnTo>
                    <a:pt x="4267212" y="1828800"/>
                  </a:lnTo>
                  <a:close/>
                </a:path>
                <a:path w="5791200" h="2586354">
                  <a:moveTo>
                    <a:pt x="4572012" y="1828800"/>
                  </a:moveTo>
                  <a:lnTo>
                    <a:pt x="4572012" y="2128837"/>
                  </a:lnTo>
                  <a:lnTo>
                    <a:pt x="4876812" y="2128837"/>
                  </a:lnTo>
                  <a:lnTo>
                    <a:pt x="4876812" y="1828800"/>
                  </a:lnTo>
                  <a:lnTo>
                    <a:pt x="4572012" y="1828800"/>
                  </a:lnTo>
                  <a:close/>
                </a:path>
                <a:path w="5791200" h="2586354">
                  <a:moveTo>
                    <a:pt x="609600" y="2286000"/>
                  </a:moveTo>
                  <a:lnTo>
                    <a:pt x="609600" y="2586037"/>
                  </a:lnTo>
                  <a:lnTo>
                    <a:pt x="914400" y="2586037"/>
                  </a:lnTo>
                  <a:lnTo>
                    <a:pt x="914400" y="2286000"/>
                  </a:lnTo>
                  <a:lnTo>
                    <a:pt x="609600" y="2286000"/>
                  </a:lnTo>
                  <a:close/>
                </a:path>
                <a:path w="5791200" h="2586354">
                  <a:moveTo>
                    <a:pt x="914412" y="2286000"/>
                  </a:moveTo>
                  <a:lnTo>
                    <a:pt x="914412" y="2586037"/>
                  </a:lnTo>
                  <a:lnTo>
                    <a:pt x="1219212" y="2586037"/>
                  </a:lnTo>
                  <a:lnTo>
                    <a:pt x="1219212" y="2286000"/>
                  </a:lnTo>
                  <a:lnTo>
                    <a:pt x="914412" y="2286000"/>
                  </a:lnTo>
                  <a:close/>
                </a:path>
                <a:path w="5791200" h="2586354">
                  <a:moveTo>
                    <a:pt x="1524012" y="2286000"/>
                  </a:moveTo>
                  <a:lnTo>
                    <a:pt x="1524012" y="2586037"/>
                  </a:lnTo>
                  <a:lnTo>
                    <a:pt x="1828812" y="2586037"/>
                  </a:lnTo>
                  <a:lnTo>
                    <a:pt x="1828812" y="2286000"/>
                  </a:lnTo>
                  <a:lnTo>
                    <a:pt x="1524012" y="2286000"/>
                  </a:lnTo>
                  <a:close/>
                </a:path>
                <a:path w="5791200" h="2586354">
                  <a:moveTo>
                    <a:pt x="1828812" y="2286000"/>
                  </a:moveTo>
                  <a:lnTo>
                    <a:pt x="1828812" y="2586037"/>
                  </a:lnTo>
                  <a:lnTo>
                    <a:pt x="2133612" y="2586037"/>
                  </a:lnTo>
                  <a:lnTo>
                    <a:pt x="2133612" y="2286000"/>
                  </a:lnTo>
                  <a:lnTo>
                    <a:pt x="1828812" y="2286000"/>
                  </a:lnTo>
                  <a:close/>
                </a:path>
                <a:path w="5791200" h="2586354">
                  <a:moveTo>
                    <a:pt x="2438412" y="2286000"/>
                  </a:moveTo>
                  <a:lnTo>
                    <a:pt x="2438412" y="2586037"/>
                  </a:lnTo>
                  <a:lnTo>
                    <a:pt x="2743212" y="2586037"/>
                  </a:lnTo>
                  <a:lnTo>
                    <a:pt x="2743212" y="2286000"/>
                  </a:lnTo>
                  <a:lnTo>
                    <a:pt x="2438412" y="2286000"/>
                  </a:lnTo>
                  <a:close/>
                </a:path>
                <a:path w="5791200" h="2586354">
                  <a:moveTo>
                    <a:pt x="2743212" y="2286000"/>
                  </a:moveTo>
                  <a:lnTo>
                    <a:pt x="2743212" y="2586037"/>
                  </a:lnTo>
                  <a:lnTo>
                    <a:pt x="3048012" y="2586037"/>
                  </a:lnTo>
                  <a:lnTo>
                    <a:pt x="3048012" y="2286000"/>
                  </a:lnTo>
                  <a:lnTo>
                    <a:pt x="2743212" y="2286000"/>
                  </a:lnTo>
                  <a:close/>
                </a:path>
                <a:path w="5791200" h="2586354">
                  <a:moveTo>
                    <a:pt x="3352812" y="2286000"/>
                  </a:moveTo>
                  <a:lnTo>
                    <a:pt x="3352812" y="2586037"/>
                  </a:lnTo>
                  <a:lnTo>
                    <a:pt x="3657612" y="2586037"/>
                  </a:lnTo>
                  <a:lnTo>
                    <a:pt x="3657612" y="2286000"/>
                  </a:lnTo>
                  <a:lnTo>
                    <a:pt x="3352812" y="2286000"/>
                  </a:lnTo>
                  <a:close/>
                </a:path>
                <a:path w="5791200" h="2586354">
                  <a:moveTo>
                    <a:pt x="3657612" y="2286000"/>
                  </a:moveTo>
                  <a:lnTo>
                    <a:pt x="3657612" y="2586037"/>
                  </a:lnTo>
                  <a:lnTo>
                    <a:pt x="3962412" y="2586037"/>
                  </a:lnTo>
                  <a:lnTo>
                    <a:pt x="3962412" y="2286000"/>
                  </a:lnTo>
                  <a:lnTo>
                    <a:pt x="3657612" y="2286000"/>
                  </a:lnTo>
                  <a:close/>
                </a:path>
                <a:path w="5791200" h="2586354">
                  <a:moveTo>
                    <a:pt x="304800" y="152400"/>
                  </a:moveTo>
                  <a:lnTo>
                    <a:pt x="609600" y="152400"/>
                  </a:lnTo>
                </a:path>
                <a:path w="5791200" h="2586354">
                  <a:moveTo>
                    <a:pt x="1219200" y="152400"/>
                  </a:moveTo>
                  <a:lnTo>
                    <a:pt x="1524000" y="152400"/>
                  </a:lnTo>
                </a:path>
                <a:path w="5791200" h="2586354">
                  <a:moveTo>
                    <a:pt x="762000" y="304800"/>
                  </a:moveTo>
                  <a:lnTo>
                    <a:pt x="762000" y="2286000"/>
                  </a:lnTo>
                </a:path>
                <a:path w="5791200" h="2586354">
                  <a:moveTo>
                    <a:pt x="2590800" y="304800"/>
                  </a:moveTo>
                  <a:lnTo>
                    <a:pt x="2590800" y="1219200"/>
                  </a:lnTo>
                </a:path>
                <a:path w="5791200" h="2586354">
                  <a:moveTo>
                    <a:pt x="2133600" y="152400"/>
                  </a:moveTo>
                  <a:lnTo>
                    <a:pt x="2438400" y="152400"/>
                  </a:lnTo>
                </a:path>
                <a:path w="5791200" h="2586354">
                  <a:moveTo>
                    <a:pt x="3048000" y="152400"/>
                  </a:moveTo>
                  <a:lnTo>
                    <a:pt x="3352800" y="152400"/>
                  </a:lnTo>
                </a:path>
                <a:path w="5791200" h="2586354">
                  <a:moveTo>
                    <a:pt x="3962400" y="762000"/>
                  </a:moveTo>
                  <a:lnTo>
                    <a:pt x="4267200" y="762000"/>
                  </a:lnTo>
                </a:path>
                <a:path w="5791200" h="2586354">
                  <a:moveTo>
                    <a:pt x="4876800" y="762000"/>
                  </a:moveTo>
                  <a:lnTo>
                    <a:pt x="5181600" y="762000"/>
                  </a:lnTo>
                </a:path>
                <a:path w="5791200" h="2586354">
                  <a:moveTo>
                    <a:pt x="3962400" y="1981200"/>
                  </a:moveTo>
                  <a:lnTo>
                    <a:pt x="4267200" y="1981200"/>
                  </a:lnTo>
                </a:path>
                <a:path w="5791200" h="2586354">
                  <a:moveTo>
                    <a:pt x="3048000" y="2438400"/>
                  </a:moveTo>
                  <a:lnTo>
                    <a:pt x="3352800" y="2438400"/>
                  </a:lnTo>
                </a:path>
                <a:path w="5791200" h="2586354">
                  <a:moveTo>
                    <a:pt x="2133600" y="2438400"/>
                  </a:moveTo>
                  <a:lnTo>
                    <a:pt x="2438400" y="2438400"/>
                  </a:lnTo>
                </a:path>
                <a:path w="5791200" h="2586354">
                  <a:moveTo>
                    <a:pt x="1219200" y="2438400"/>
                  </a:moveTo>
                  <a:lnTo>
                    <a:pt x="1524000" y="2438400"/>
                  </a:lnTo>
                </a:path>
                <a:path w="5791200" h="2586354">
                  <a:moveTo>
                    <a:pt x="3505200" y="1524000"/>
                  </a:moveTo>
                  <a:lnTo>
                    <a:pt x="3505200" y="1828800"/>
                  </a:lnTo>
                </a:path>
                <a:path w="5791200" h="2586354">
                  <a:moveTo>
                    <a:pt x="3505200" y="304800"/>
                  </a:moveTo>
                  <a:lnTo>
                    <a:pt x="350520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6863" y="3399863"/>
            <a:ext cx="190250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81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9837" y="3816356"/>
            <a:ext cx="190250" cy="17953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41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1721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81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8750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81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8750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81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5774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81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5779" y="4536221"/>
            <a:ext cx="190250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7669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4695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21721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7396" y="4536221"/>
            <a:ext cx="190250" cy="153888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4426" y="4222566"/>
            <a:ext cx="190250" cy="157911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7396" y="3816356"/>
            <a:ext cx="195392" cy="153888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61449" y="3399863"/>
            <a:ext cx="190250" cy="157911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27396" y="2993652"/>
            <a:ext cx="195392" cy="153888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01882" y="1494683"/>
            <a:ext cx="3882986" cy="3019363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496201" indent="-254956">
              <a:lnSpc>
                <a:spcPts val="2099"/>
              </a:lnSpc>
              <a:spcBef>
                <a:spcPts val="9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2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  <a:p>
            <a:pPr marL="341513" marR="853140" indent="-254956">
              <a:lnSpc>
                <a:spcPts val="2099"/>
              </a:lnSpc>
              <a:spcBef>
                <a:spcPts val="52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176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88503" y="4613526"/>
            <a:ext cx="21775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18909" y="4548381"/>
            <a:ext cx="3496487" cy="685586"/>
          </a:xfrm>
          <a:custGeom>
            <a:avLst/>
            <a:gdLst/>
            <a:ahLst/>
            <a:cxnLst/>
            <a:rect l="l" t="t" r="r" b="b"/>
            <a:pathLst>
              <a:path w="5181600" h="1016000">
                <a:moveTo>
                  <a:pt x="5181600" y="0"/>
                </a:moveTo>
                <a:lnTo>
                  <a:pt x="0" y="0"/>
                </a:lnTo>
                <a:lnTo>
                  <a:pt x="0" y="1015988"/>
                </a:lnTo>
                <a:lnTo>
                  <a:pt x="5181600" y="1015988"/>
                </a:lnTo>
                <a:lnTo>
                  <a:pt x="518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205" y="469069"/>
            <a:ext cx="881666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9003" y="2973086"/>
            <a:ext cx="3923264" cy="1765812"/>
            <a:chOff x="1109980" y="3134360"/>
            <a:chExt cx="5814060" cy="2616835"/>
          </a:xfrm>
        </p:grpSpPr>
        <p:sp>
          <p:nvSpPr>
            <p:cNvPr id="5" name="object 5"/>
            <p:cNvSpPr/>
            <p:nvPr/>
          </p:nvSpPr>
          <p:spPr>
            <a:xfrm>
              <a:off x="1727200" y="5435600"/>
              <a:ext cx="3353435" cy="300355"/>
            </a:xfrm>
            <a:custGeom>
              <a:avLst/>
              <a:gdLst/>
              <a:ahLst/>
              <a:cxnLst/>
              <a:rect l="l" t="t" r="r" b="b"/>
              <a:pathLst>
                <a:path w="3353435" h="300354">
                  <a:moveTo>
                    <a:pt x="3352812" y="0"/>
                  </a:moveTo>
                  <a:lnTo>
                    <a:pt x="0" y="0"/>
                  </a:lnTo>
                  <a:lnTo>
                    <a:pt x="0" y="300037"/>
                  </a:lnTo>
                  <a:lnTo>
                    <a:pt x="3352812" y="300037"/>
                  </a:lnTo>
                  <a:lnTo>
                    <a:pt x="3352812" y="0"/>
                  </a:lnTo>
                  <a:close/>
                </a:path>
              </a:pathLst>
            </a:custGeom>
            <a:solidFill>
              <a:srgbClr val="E4D7BC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1727200" y="5435600"/>
              <a:ext cx="3353435" cy="300355"/>
            </a:xfrm>
            <a:custGeom>
              <a:avLst/>
              <a:gdLst/>
              <a:ahLst/>
              <a:cxnLst/>
              <a:rect l="l" t="t" r="r" b="b"/>
              <a:pathLst>
                <a:path w="3353435" h="300354">
                  <a:moveTo>
                    <a:pt x="0" y="0"/>
                  </a:moveTo>
                  <a:lnTo>
                    <a:pt x="0" y="300037"/>
                  </a:lnTo>
                  <a:lnTo>
                    <a:pt x="3352812" y="300037"/>
                  </a:lnTo>
                  <a:lnTo>
                    <a:pt x="3352812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E4D7BC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556000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3556000" y="43688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DAE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4470400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2438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0400" y="3149600"/>
              <a:ext cx="2438400" cy="914400"/>
            </a:xfrm>
            <a:custGeom>
              <a:avLst/>
              <a:gdLst/>
              <a:ahLst/>
              <a:cxnLst/>
              <a:rect l="l" t="t" r="r" b="b"/>
              <a:pathLst>
                <a:path w="2438400" h="914400">
                  <a:moveTo>
                    <a:pt x="0" y="0"/>
                  </a:moveTo>
                  <a:lnTo>
                    <a:pt x="0" y="914400"/>
                  </a:lnTo>
                  <a:lnTo>
                    <a:pt x="2438400" y="914400"/>
                  </a:lnTo>
                  <a:lnTo>
                    <a:pt x="2438400" y="0"/>
                  </a:lnTo>
                  <a:lnTo>
                    <a:pt x="0" y="0"/>
                  </a:lnTo>
                  <a:close/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7600" y="3149600"/>
              <a:ext cx="5791200" cy="2586355"/>
            </a:xfrm>
            <a:custGeom>
              <a:avLst/>
              <a:gdLst/>
              <a:ahLst/>
              <a:cxnLst/>
              <a:rect l="l" t="t" r="r" b="b"/>
              <a:pathLst>
                <a:path w="5791200" h="2586354">
                  <a:moveTo>
                    <a:pt x="0" y="0"/>
                  </a:moveTo>
                  <a:lnTo>
                    <a:pt x="0" y="300037"/>
                  </a:lnTo>
                  <a:lnTo>
                    <a:pt x="304800" y="300037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  <a:path w="5791200" h="2586354">
                  <a:moveTo>
                    <a:pt x="609600" y="0"/>
                  </a:moveTo>
                  <a:lnTo>
                    <a:pt x="609600" y="300037"/>
                  </a:lnTo>
                  <a:lnTo>
                    <a:pt x="914400" y="300037"/>
                  </a:lnTo>
                  <a:lnTo>
                    <a:pt x="914400" y="0"/>
                  </a:lnTo>
                  <a:lnTo>
                    <a:pt x="609600" y="0"/>
                  </a:lnTo>
                  <a:close/>
                </a:path>
                <a:path w="5791200" h="2586354">
                  <a:moveTo>
                    <a:pt x="914400" y="0"/>
                  </a:moveTo>
                  <a:lnTo>
                    <a:pt x="914400" y="300037"/>
                  </a:lnTo>
                  <a:lnTo>
                    <a:pt x="1219200" y="300037"/>
                  </a:lnTo>
                  <a:lnTo>
                    <a:pt x="1219200" y="0"/>
                  </a:lnTo>
                  <a:lnTo>
                    <a:pt x="914400" y="0"/>
                  </a:lnTo>
                  <a:close/>
                </a:path>
                <a:path w="5791200" h="2586354">
                  <a:moveTo>
                    <a:pt x="1828800" y="0"/>
                  </a:moveTo>
                  <a:lnTo>
                    <a:pt x="1828800" y="300037"/>
                  </a:lnTo>
                  <a:lnTo>
                    <a:pt x="2133600" y="300037"/>
                  </a:lnTo>
                  <a:lnTo>
                    <a:pt x="2133600" y="0"/>
                  </a:lnTo>
                  <a:lnTo>
                    <a:pt x="1828800" y="0"/>
                  </a:lnTo>
                  <a:close/>
                </a:path>
                <a:path w="5791200" h="2586354">
                  <a:moveTo>
                    <a:pt x="2438400" y="0"/>
                  </a:moveTo>
                  <a:lnTo>
                    <a:pt x="2438400" y="300037"/>
                  </a:lnTo>
                  <a:lnTo>
                    <a:pt x="2743200" y="300037"/>
                  </a:lnTo>
                  <a:lnTo>
                    <a:pt x="2743200" y="0"/>
                  </a:lnTo>
                  <a:lnTo>
                    <a:pt x="2438400" y="0"/>
                  </a:lnTo>
                  <a:close/>
                </a:path>
                <a:path w="5791200" h="2586354">
                  <a:moveTo>
                    <a:pt x="2743200" y="0"/>
                  </a:moveTo>
                  <a:lnTo>
                    <a:pt x="2743200" y="300037"/>
                  </a:lnTo>
                  <a:lnTo>
                    <a:pt x="3048000" y="300037"/>
                  </a:lnTo>
                  <a:lnTo>
                    <a:pt x="3048000" y="0"/>
                  </a:lnTo>
                  <a:lnTo>
                    <a:pt x="2743200" y="0"/>
                  </a:lnTo>
                  <a:close/>
                </a:path>
                <a:path w="5791200" h="2586354">
                  <a:moveTo>
                    <a:pt x="3352800" y="0"/>
                  </a:moveTo>
                  <a:lnTo>
                    <a:pt x="3352800" y="300037"/>
                  </a:lnTo>
                  <a:lnTo>
                    <a:pt x="3657600" y="300037"/>
                  </a:lnTo>
                  <a:lnTo>
                    <a:pt x="3657600" y="0"/>
                  </a:lnTo>
                  <a:lnTo>
                    <a:pt x="3352800" y="0"/>
                  </a:lnTo>
                  <a:close/>
                </a:path>
                <a:path w="5791200" h="2586354">
                  <a:moveTo>
                    <a:pt x="3657600" y="0"/>
                  </a:moveTo>
                  <a:lnTo>
                    <a:pt x="3657600" y="300037"/>
                  </a:lnTo>
                  <a:lnTo>
                    <a:pt x="3962400" y="300037"/>
                  </a:lnTo>
                  <a:lnTo>
                    <a:pt x="3962400" y="0"/>
                  </a:lnTo>
                  <a:lnTo>
                    <a:pt x="3657600" y="0"/>
                  </a:lnTo>
                  <a:close/>
                </a:path>
                <a:path w="5791200" h="2586354">
                  <a:moveTo>
                    <a:pt x="3352800" y="609600"/>
                  </a:moveTo>
                  <a:lnTo>
                    <a:pt x="3352800" y="909637"/>
                  </a:lnTo>
                  <a:lnTo>
                    <a:pt x="3657600" y="909637"/>
                  </a:lnTo>
                  <a:lnTo>
                    <a:pt x="3657600" y="609600"/>
                  </a:lnTo>
                  <a:lnTo>
                    <a:pt x="3352800" y="609600"/>
                  </a:lnTo>
                  <a:close/>
                </a:path>
                <a:path w="5791200" h="2586354">
                  <a:moveTo>
                    <a:pt x="3657600" y="609600"/>
                  </a:moveTo>
                  <a:lnTo>
                    <a:pt x="3657600" y="909637"/>
                  </a:lnTo>
                  <a:lnTo>
                    <a:pt x="3962400" y="909637"/>
                  </a:lnTo>
                  <a:lnTo>
                    <a:pt x="3962400" y="609600"/>
                  </a:lnTo>
                  <a:lnTo>
                    <a:pt x="3657600" y="609600"/>
                  </a:lnTo>
                  <a:close/>
                </a:path>
                <a:path w="5791200" h="2586354">
                  <a:moveTo>
                    <a:pt x="4267200" y="609600"/>
                  </a:moveTo>
                  <a:lnTo>
                    <a:pt x="4267200" y="909637"/>
                  </a:lnTo>
                  <a:lnTo>
                    <a:pt x="4572000" y="909637"/>
                  </a:lnTo>
                  <a:lnTo>
                    <a:pt x="4572000" y="609600"/>
                  </a:lnTo>
                  <a:lnTo>
                    <a:pt x="4267200" y="609600"/>
                  </a:lnTo>
                  <a:close/>
                </a:path>
                <a:path w="5791200" h="2586354">
                  <a:moveTo>
                    <a:pt x="4572000" y="609600"/>
                  </a:moveTo>
                  <a:lnTo>
                    <a:pt x="4572000" y="909637"/>
                  </a:lnTo>
                  <a:lnTo>
                    <a:pt x="4876800" y="909637"/>
                  </a:lnTo>
                  <a:lnTo>
                    <a:pt x="4876800" y="609600"/>
                  </a:lnTo>
                  <a:lnTo>
                    <a:pt x="4572000" y="609600"/>
                  </a:lnTo>
                  <a:close/>
                </a:path>
                <a:path w="5791200" h="2586354">
                  <a:moveTo>
                    <a:pt x="5181600" y="609600"/>
                  </a:moveTo>
                  <a:lnTo>
                    <a:pt x="5181600" y="909637"/>
                  </a:lnTo>
                  <a:lnTo>
                    <a:pt x="5486400" y="909637"/>
                  </a:lnTo>
                  <a:lnTo>
                    <a:pt x="5486400" y="609600"/>
                  </a:lnTo>
                  <a:lnTo>
                    <a:pt x="5181600" y="609600"/>
                  </a:lnTo>
                  <a:close/>
                </a:path>
                <a:path w="5791200" h="2586354">
                  <a:moveTo>
                    <a:pt x="5486400" y="609600"/>
                  </a:moveTo>
                  <a:lnTo>
                    <a:pt x="5486400" y="909637"/>
                  </a:lnTo>
                  <a:lnTo>
                    <a:pt x="5791200" y="909637"/>
                  </a:lnTo>
                  <a:lnTo>
                    <a:pt x="5791200" y="609600"/>
                  </a:lnTo>
                  <a:lnTo>
                    <a:pt x="5486400" y="609600"/>
                  </a:lnTo>
                  <a:close/>
                </a:path>
                <a:path w="5791200" h="2586354">
                  <a:moveTo>
                    <a:pt x="2438400" y="1219200"/>
                  </a:moveTo>
                  <a:lnTo>
                    <a:pt x="2438400" y="1519237"/>
                  </a:lnTo>
                  <a:lnTo>
                    <a:pt x="2743200" y="1519237"/>
                  </a:lnTo>
                  <a:lnTo>
                    <a:pt x="2743200" y="1219200"/>
                  </a:lnTo>
                  <a:lnTo>
                    <a:pt x="2438400" y="1219200"/>
                  </a:lnTo>
                  <a:close/>
                </a:path>
                <a:path w="5791200" h="2586354">
                  <a:moveTo>
                    <a:pt x="2743200" y="1219200"/>
                  </a:moveTo>
                  <a:lnTo>
                    <a:pt x="2743200" y="1519237"/>
                  </a:lnTo>
                  <a:lnTo>
                    <a:pt x="3048000" y="1519237"/>
                  </a:lnTo>
                  <a:lnTo>
                    <a:pt x="3048000" y="1219200"/>
                  </a:lnTo>
                  <a:lnTo>
                    <a:pt x="2743200" y="1219200"/>
                  </a:lnTo>
                  <a:close/>
                </a:path>
                <a:path w="5791200" h="2586354">
                  <a:moveTo>
                    <a:pt x="3352800" y="1219200"/>
                  </a:moveTo>
                  <a:lnTo>
                    <a:pt x="3352800" y="1519237"/>
                  </a:lnTo>
                  <a:lnTo>
                    <a:pt x="3657600" y="1519237"/>
                  </a:lnTo>
                  <a:lnTo>
                    <a:pt x="3657600" y="1219200"/>
                  </a:lnTo>
                  <a:lnTo>
                    <a:pt x="3352800" y="1219200"/>
                  </a:lnTo>
                  <a:close/>
                </a:path>
                <a:path w="5791200" h="2586354">
                  <a:moveTo>
                    <a:pt x="3657600" y="1219200"/>
                  </a:moveTo>
                  <a:lnTo>
                    <a:pt x="3657600" y="1519237"/>
                  </a:lnTo>
                  <a:lnTo>
                    <a:pt x="3962400" y="1519237"/>
                  </a:lnTo>
                  <a:lnTo>
                    <a:pt x="3962400" y="1219200"/>
                  </a:lnTo>
                  <a:lnTo>
                    <a:pt x="3657600" y="1219200"/>
                  </a:lnTo>
                  <a:close/>
                </a:path>
                <a:path w="5791200" h="2586354">
                  <a:moveTo>
                    <a:pt x="3352800" y="1828800"/>
                  </a:moveTo>
                  <a:lnTo>
                    <a:pt x="3352800" y="2128837"/>
                  </a:lnTo>
                  <a:lnTo>
                    <a:pt x="3657600" y="2128837"/>
                  </a:lnTo>
                  <a:lnTo>
                    <a:pt x="3657600" y="1828800"/>
                  </a:lnTo>
                  <a:lnTo>
                    <a:pt x="3352800" y="1828800"/>
                  </a:lnTo>
                  <a:close/>
                </a:path>
                <a:path w="5791200" h="2586354">
                  <a:moveTo>
                    <a:pt x="3657600" y="1828800"/>
                  </a:moveTo>
                  <a:lnTo>
                    <a:pt x="3657600" y="2128837"/>
                  </a:lnTo>
                  <a:lnTo>
                    <a:pt x="3962400" y="2128837"/>
                  </a:lnTo>
                  <a:lnTo>
                    <a:pt x="3962400" y="1828800"/>
                  </a:lnTo>
                  <a:lnTo>
                    <a:pt x="3657600" y="1828800"/>
                  </a:lnTo>
                  <a:close/>
                </a:path>
                <a:path w="5791200" h="2586354">
                  <a:moveTo>
                    <a:pt x="4267212" y="1828800"/>
                  </a:moveTo>
                  <a:lnTo>
                    <a:pt x="4267212" y="2128837"/>
                  </a:lnTo>
                  <a:lnTo>
                    <a:pt x="4572012" y="2128837"/>
                  </a:lnTo>
                  <a:lnTo>
                    <a:pt x="4572012" y="1828800"/>
                  </a:lnTo>
                  <a:lnTo>
                    <a:pt x="4267212" y="1828800"/>
                  </a:lnTo>
                  <a:close/>
                </a:path>
                <a:path w="5791200" h="2586354">
                  <a:moveTo>
                    <a:pt x="4572012" y="1828800"/>
                  </a:moveTo>
                  <a:lnTo>
                    <a:pt x="4572012" y="2128837"/>
                  </a:lnTo>
                  <a:lnTo>
                    <a:pt x="4876812" y="2128837"/>
                  </a:lnTo>
                  <a:lnTo>
                    <a:pt x="4876812" y="1828800"/>
                  </a:lnTo>
                  <a:lnTo>
                    <a:pt x="4572012" y="1828800"/>
                  </a:lnTo>
                  <a:close/>
                </a:path>
                <a:path w="5791200" h="2586354">
                  <a:moveTo>
                    <a:pt x="609600" y="2286000"/>
                  </a:moveTo>
                  <a:lnTo>
                    <a:pt x="609600" y="2586037"/>
                  </a:lnTo>
                  <a:lnTo>
                    <a:pt x="914400" y="2586037"/>
                  </a:lnTo>
                  <a:lnTo>
                    <a:pt x="914400" y="2286000"/>
                  </a:lnTo>
                  <a:lnTo>
                    <a:pt x="609600" y="2286000"/>
                  </a:lnTo>
                  <a:close/>
                </a:path>
                <a:path w="5791200" h="2586354">
                  <a:moveTo>
                    <a:pt x="914412" y="2286000"/>
                  </a:moveTo>
                  <a:lnTo>
                    <a:pt x="914412" y="2586037"/>
                  </a:lnTo>
                  <a:lnTo>
                    <a:pt x="1219212" y="2586037"/>
                  </a:lnTo>
                  <a:lnTo>
                    <a:pt x="1219212" y="2286000"/>
                  </a:lnTo>
                  <a:lnTo>
                    <a:pt x="914412" y="2286000"/>
                  </a:lnTo>
                  <a:close/>
                </a:path>
                <a:path w="5791200" h="2586354">
                  <a:moveTo>
                    <a:pt x="1524012" y="2286000"/>
                  </a:moveTo>
                  <a:lnTo>
                    <a:pt x="1524012" y="2586037"/>
                  </a:lnTo>
                  <a:lnTo>
                    <a:pt x="1828812" y="2586037"/>
                  </a:lnTo>
                  <a:lnTo>
                    <a:pt x="1828812" y="2286000"/>
                  </a:lnTo>
                  <a:lnTo>
                    <a:pt x="1524012" y="2286000"/>
                  </a:lnTo>
                  <a:close/>
                </a:path>
                <a:path w="5791200" h="2586354">
                  <a:moveTo>
                    <a:pt x="1828812" y="2286000"/>
                  </a:moveTo>
                  <a:lnTo>
                    <a:pt x="1828812" y="2586037"/>
                  </a:lnTo>
                  <a:lnTo>
                    <a:pt x="2133612" y="2586037"/>
                  </a:lnTo>
                  <a:lnTo>
                    <a:pt x="2133612" y="2286000"/>
                  </a:lnTo>
                  <a:lnTo>
                    <a:pt x="1828812" y="2286000"/>
                  </a:lnTo>
                  <a:close/>
                </a:path>
                <a:path w="5791200" h="2586354">
                  <a:moveTo>
                    <a:pt x="2438412" y="2286000"/>
                  </a:moveTo>
                  <a:lnTo>
                    <a:pt x="2438412" y="2586037"/>
                  </a:lnTo>
                  <a:lnTo>
                    <a:pt x="2743212" y="2586037"/>
                  </a:lnTo>
                  <a:lnTo>
                    <a:pt x="2743212" y="2286000"/>
                  </a:lnTo>
                  <a:lnTo>
                    <a:pt x="2438412" y="2286000"/>
                  </a:lnTo>
                  <a:close/>
                </a:path>
                <a:path w="5791200" h="2586354">
                  <a:moveTo>
                    <a:pt x="2743212" y="2286000"/>
                  </a:moveTo>
                  <a:lnTo>
                    <a:pt x="2743212" y="2586037"/>
                  </a:lnTo>
                  <a:lnTo>
                    <a:pt x="3048012" y="2586037"/>
                  </a:lnTo>
                  <a:lnTo>
                    <a:pt x="3048012" y="2286000"/>
                  </a:lnTo>
                  <a:lnTo>
                    <a:pt x="2743212" y="2286000"/>
                  </a:lnTo>
                  <a:close/>
                </a:path>
                <a:path w="5791200" h="2586354">
                  <a:moveTo>
                    <a:pt x="3352812" y="2286000"/>
                  </a:moveTo>
                  <a:lnTo>
                    <a:pt x="3352812" y="2586037"/>
                  </a:lnTo>
                  <a:lnTo>
                    <a:pt x="3657612" y="2586037"/>
                  </a:lnTo>
                  <a:lnTo>
                    <a:pt x="3657612" y="2286000"/>
                  </a:lnTo>
                  <a:lnTo>
                    <a:pt x="3352812" y="2286000"/>
                  </a:lnTo>
                  <a:close/>
                </a:path>
                <a:path w="5791200" h="2586354">
                  <a:moveTo>
                    <a:pt x="3657612" y="2286000"/>
                  </a:moveTo>
                  <a:lnTo>
                    <a:pt x="3657612" y="2586037"/>
                  </a:lnTo>
                  <a:lnTo>
                    <a:pt x="3962412" y="2586037"/>
                  </a:lnTo>
                  <a:lnTo>
                    <a:pt x="3962412" y="2286000"/>
                  </a:lnTo>
                  <a:lnTo>
                    <a:pt x="3657612" y="2286000"/>
                  </a:lnTo>
                  <a:close/>
                </a:path>
                <a:path w="5791200" h="2586354">
                  <a:moveTo>
                    <a:pt x="304800" y="152400"/>
                  </a:moveTo>
                  <a:lnTo>
                    <a:pt x="609600" y="152400"/>
                  </a:lnTo>
                </a:path>
                <a:path w="5791200" h="2586354">
                  <a:moveTo>
                    <a:pt x="1219200" y="152400"/>
                  </a:moveTo>
                  <a:lnTo>
                    <a:pt x="1524000" y="152400"/>
                  </a:lnTo>
                </a:path>
                <a:path w="5791200" h="2586354">
                  <a:moveTo>
                    <a:pt x="762000" y="304800"/>
                  </a:moveTo>
                  <a:lnTo>
                    <a:pt x="762000" y="2286000"/>
                  </a:lnTo>
                </a:path>
                <a:path w="5791200" h="2586354">
                  <a:moveTo>
                    <a:pt x="2590800" y="304800"/>
                  </a:moveTo>
                  <a:lnTo>
                    <a:pt x="2590800" y="1219200"/>
                  </a:lnTo>
                </a:path>
                <a:path w="5791200" h="2586354">
                  <a:moveTo>
                    <a:pt x="2133600" y="152400"/>
                  </a:moveTo>
                  <a:lnTo>
                    <a:pt x="2438400" y="152400"/>
                  </a:lnTo>
                </a:path>
                <a:path w="5791200" h="2586354">
                  <a:moveTo>
                    <a:pt x="3048000" y="152400"/>
                  </a:moveTo>
                  <a:lnTo>
                    <a:pt x="3352800" y="152400"/>
                  </a:lnTo>
                </a:path>
                <a:path w="5791200" h="2586354">
                  <a:moveTo>
                    <a:pt x="3962400" y="762000"/>
                  </a:moveTo>
                  <a:lnTo>
                    <a:pt x="4267200" y="762000"/>
                  </a:lnTo>
                </a:path>
                <a:path w="5791200" h="2586354">
                  <a:moveTo>
                    <a:pt x="4876800" y="762000"/>
                  </a:moveTo>
                  <a:lnTo>
                    <a:pt x="5181600" y="762000"/>
                  </a:lnTo>
                </a:path>
                <a:path w="5791200" h="2586354">
                  <a:moveTo>
                    <a:pt x="3962400" y="1981200"/>
                  </a:moveTo>
                  <a:lnTo>
                    <a:pt x="4267200" y="1981200"/>
                  </a:lnTo>
                </a:path>
                <a:path w="5791200" h="2586354">
                  <a:moveTo>
                    <a:pt x="3048000" y="2438400"/>
                  </a:moveTo>
                  <a:lnTo>
                    <a:pt x="3352800" y="2438400"/>
                  </a:lnTo>
                </a:path>
                <a:path w="5791200" h="2586354">
                  <a:moveTo>
                    <a:pt x="2133600" y="2438400"/>
                  </a:moveTo>
                  <a:lnTo>
                    <a:pt x="2438400" y="2438400"/>
                  </a:lnTo>
                </a:path>
                <a:path w="5791200" h="2586354">
                  <a:moveTo>
                    <a:pt x="1219200" y="2438400"/>
                  </a:moveTo>
                  <a:lnTo>
                    <a:pt x="1524000" y="2438400"/>
                  </a:lnTo>
                </a:path>
                <a:path w="5791200" h="2586354">
                  <a:moveTo>
                    <a:pt x="3505200" y="1524000"/>
                  </a:moveTo>
                  <a:lnTo>
                    <a:pt x="3505200" y="1828800"/>
                  </a:lnTo>
                </a:path>
                <a:path w="5791200" h="2586354">
                  <a:moveTo>
                    <a:pt x="3505200" y="304800"/>
                  </a:moveTo>
                  <a:lnTo>
                    <a:pt x="350520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664" y="1565310"/>
            <a:ext cx="4626847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Applications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71" dirty="0">
                <a:latin typeface="Cambria"/>
                <a:cs typeface="Cambria"/>
              </a:rPr>
              <a:t>Cons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cell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diagram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LISP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i="1" dirty="0">
                <a:latin typeface="Cambria"/>
                <a:cs typeface="Cambria"/>
              </a:rPr>
              <a:t>Cons</a:t>
            </a:r>
            <a:r>
              <a:rPr sz="1754" dirty="0">
                <a:latin typeface="Cambria"/>
                <a:cs typeface="Cambria"/>
              </a:rPr>
              <a:t>(constructs)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memory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objects</a:t>
            </a:r>
            <a:r>
              <a:rPr sz="1754" spc="7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which </a:t>
            </a:r>
            <a:r>
              <a:rPr sz="1754" spc="47" dirty="0">
                <a:latin typeface="Cambria"/>
                <a:cs typeface="Cambria"/>
              </a:rPr>
              <a:t>hold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two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values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pointers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values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468" y="2983369"/>
            <a:ext cx="205676" cy="192360"/>
          </a:xfrm>
          <a:prstGeom prst="rect">
            <a:avLst/>
          </a:prstGeom>
          <a:ln w="152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527" y="2983369"/>
            <a:ext cx="205676" cy="19236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847">
              <a:lnSpc>
                <a:spcPts val="1522"/>
              </a:lnSpc>
            </a:pPr>
            <a:r>
              <a:rPr sz="1316" spc="-34" dirty="0">
                <a:latin typeface="Cambria"/>
                <a:cs typeface="Cambria"/>
              </a:rPr>
              <a:t>3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6863" y="3399863"/>
            <a:ext cx="190250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81"/>
              </a:lnSpc>
            </a:pPr>
            <a:r>
              <a:rPr sz="1316" spc="-34" dirty="0">
                <a:latin typeface="Cambria"/>
                <a:cs typeface="Cambria"/>
              </a:rPr>
              <a:t>5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9837" y="3816356"/>
            <a:ext cx="190250" cy="17953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41"/>
              </a:lnSpc>
            </a:pPr>
            <a:r>
              <a:rPr sz="1316" spc="-34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1721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81"/>
              </a:lnSpc>
            </a:pPr>
            <a:r>
              <a:rPr sz="1316" spc="-34" dirty="0">
                <a:latin typeface="Cambria"/>
                <a:cs typeface="Cambria"/>
              </a:rPr>
              <a:t>9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8750" y="4222566"/>
            <a:ext cx="195392" cy="192360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81"/>
              </a:lnSpc>
            </a:pPr>
            <a:r>
              <a:rPr sz="1316" spc="-17" dirty="0">
                <a:latin typeface="Cambria"/>
                <a:cs typeface="Cambria"/>
              </a:rPr>
              <a:t>12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8750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81"/>
              </a:lnSpc>
            </a:pPr>
            <a:r>
              <a:rPr sz="1316" spc="-17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5774" y="3399863"/>
            <a:ext cx="195392" cy="192360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7713">
              <a:lnSpc>
                <a:spcPts val="1481"/>
              </a:lnSpc>
            </a:pPr>
            <a:r>
              <a:rPr sz="1316" spc="-17" dirty="0">
                <a:latin typeface="Cambria"/>
                <a:cs typeface="Cambria"/>
              </a:rPr>
              <a:t>11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5779" y="4536221"/>
            <a:ext cx="190250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47563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4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7669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4695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7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21721" y="4536221"/>
            <a:ext cx="195392" cy="179536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434"/>
              </a:lnSpc>
            </a:pP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7396" y="4536221"/>
            <a:ext cx="190250" cy="153888"/>
          </a:xfrm>
          <a:prstGeom prst="rect">
            <a:avLst/>
          </a:prstGeom>
          <a:solidFill>
            <a:srgbClr val="E4D7BC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4426" y="4222566"/>
            <a:ext cx="190250" cy="157911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7396" y="3816356"/>
            <a:ext cx="195392" cy="153888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61449" y="3399863"/>
            <a:ext cx="190250" cy="157911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2142" rIns="0" bIns="0" rtlCol="0">
            <a:spAutoFit/>
          </a:bodyPr>
          <a:lstStyle/>
          <a:p>
            <a:pPr marL="59561">
              <a:spcBef>
                <a:spcPts val="17"/>
              </a:spcBef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27396" y="2993652"/>
            <a:ext cx="195392" cy="153888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59561">
              <a:lnSpc>
                <a:spcPts val="1190"/>
              </a:lnSpc>
            </a:pPr>
            <a:r>
              <a:rPr sz="1012" b="1" spc="-34" dirty="0">
                <a:latin typeface="Palatino Linotype"/>
                <a:cs typeface="Palatino Linotype"/>
              </a:rPr>
              <a:t>/</a:t>
            </a:r>
            <a:endParaRPr sz="1012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10901" y="3908910"/>
            <a:ext cx="205676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545666" y="4881856"/>
            <a:ext cx="3172120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after</a:t>
            </a:r>
            <a:r>
              <a:rPr sz="911" spc="4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61" dirty="0">
                <a:solidFill>
                  <a:srgbClr val="7F7F7F"/>
                </a:solidFill>
                <a:latin typeface="Georgia"/>
                <a:cs typeface="Georgia"/>
              </a:rPr>
              <a:t>gajon.org/trees-</a:t>
            </a:r>
            <a:r>
              <a:rPr sz="911" spc="47" dirty="0">
                <a:solidFill>
                  <a:srgbClr val="7F7F7F"/>
                </a:solidFill>
                <a:latin typeface="Georgia"/>
                <a:cs typeface="Georgia"/>
              </a:rPr>
              <a:t>linked-</a:t>
            </a:r>
            <a:r>
              <a:rPr sz="911" spc="37" dirty="0">
                <a:solidFill>
                  <a:srgbClr val="7F7F7F"/>
                </a:solidFill>
                <a:latin typeface="Georgia"/>
                <a:cs typeface="Georgia"/>
              </a:rPr>
              <a:t>lists-</a:t>
            </a:r>
            <a:r>
              <a:rPr sz="911" spc="64" dirty="0">
                <a:solidFill>
                  <a:srgbClr val="7F7F7F"/>
                </a:solidFill>
                <a:latin typeface="Georgia"/>
                <a:cs typeface="Georgia"/>
              </a:rPr>
              <a:t>common-</a:t>
            </a:r>
            <a:r>
              <a:rPr sz="911" spc="98" dirty="0">
                <a:solidFill>
                  <a:srgbClr val="7F7F7F"/>
                </a:solidFill>
                <a:latin typeface="Georgia"/>
                <a:cs typeface="Georgia"/>
              </a:rPr>
              <a:t>lisp/</a:t>
            </a:r>
            <a:endParaRPr sz="911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01882" y="1494683"/>
            <a:ext cx="3882986" cy="3404725"/>
          </a:xfrm>
          <a:prstGeom prst="rect">
            <a:avLst/>
          </a:prstGeom>
        </p:spPr>
        <p:txBody>
          <a:bodyPr vert="horz" wrap="square" lIns="0" tIns="118692" rIns="0" bIns="0" rtlCol="0">
            <a:spAutoFit/>
          </a:bodyPr>
          <a:lstStyle/>
          <a:p>
            <a:pPr marL="8570">
              <a:spcBef>
                <a:spcPts val="9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496201" indent="-254956">
              <a:lnSpc>
                <a:spcPts val="2099"/>
              </a:lnSpc>
              <a:spcBef>
                <a:spcPts val="9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Children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vertically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dirty="0">
                <a:latin typeface="Cambria"/>
                <a:cs typeface="Cambria"/>
              </a:rPr>
              <a:t>horizontally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aligned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their parent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52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bounding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boxes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children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disjoint</a:t>
            </a:r>
            <a:endParaRPr sz="1754">
              <a:latin typeface="Cambria"/>
              <a:cs typeface="Cambria"/>
            </a:endParaRPr>
          </a:p>
          <a:p>
            <a:pPr marL="341513" marR="853140" indent="-254956">
              <a:lnSpc>
                <a:spcPts val="2099"/>
              </a:lnSpc>
              <a:spcBef>
                <a:spcPts val="52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down-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or </a:t>
            </a:r>
            <a:r>
              <a:rPr sz="1754" spc="-7" dirty="0">
                <a:latin typeface="Cambria"/>
                <a:cs typeface="Cambria"/>
              </a:rPr>
              <a:t>rightwards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176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8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1" dirty="0">
                <a:latin typeface="Cambria"/>
                <a:cs typeface="Cambria"/>
              </a:rPr>
              <a:t>Height,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width,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383178"/>
            <a:ext cx="854411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81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611900"/>
            <a:ext cx="2940306" cy="546397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145" dirty="0">
                <a:latin typeface="Cambria"/>
                <a:cs typeface="Cambria"/>
              </a:rPr>
              <a:t>An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363" y="430125"/>
            <a:ext cx="870012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8822" y="2498316"/>
            <a:ext cx="113122" cy="113122"/>
            <a:chOff x="2532379" y="2430779"/>
            <a:chExt cx="167640" cy="167640"/>
          </a:xfrm>
        </p:grpSpPr>
        <p:sp>
          <p:nvSpPr>
            <p:cNvPr id="5" name="object 5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5664" y="1611900"/>
            <a:ext cx="2940306" cy="1034351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145" dirty="0">
                <a:latin typeface="Cambria"/>
                <a:cs typeface="Cambria"/>
              </a:rPr>
              <a:t>An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spcBef>
                <a:spcPts val="1660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6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endParaRPr sz="1754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235" y="2644216"/>
            <a:ext cx="426262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2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</a:t>
            </a:r>
            <a:endParaRPr sz="1754">
              <a:latin typeface="Cambria"/>
              <a:cs typeface="Cambria"/>
            </a:endParaRPr>
          </a:p>
          <a:p>
            <a:pPr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676" y="2640576"/>
            <a:ext cx="4593425" cy="685586"/>
          </a:xfrm>
          <a:custGeom>
            <a:avLst/>
            <a:gdLst/>
            <a:ahLst/>
            <a:cxnLst/>
            <a:rect l="l" t="t" r="r" b="b"/>
            <a:pathLst>
              <a:path w="6807200" h="1016000">
                <a:moveTo>
                  <a:pt x="6807200" y="0"/>
                </a:moveTo>
                <a:lnTo>
                  <a:pt x="0" y="0"/>
                </a:lnTo>
                <a:lnTo>
                  <a:pt x="0" y="1016000"/>
                </a:lnTo>
                <a:lnTo>
                  <a:pt x="6807200" y="1016000"/>
                </a:lnTo>
                <a:lnTo>
                  <a:pt x="680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262" y="2441757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55186"/>
            <a:ext cx="797874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8822" y="2498316"/>
            <a:ext cx="113122" cy="113122"/>
            <a:chOff x="2532379" y="2430779"/>
            <a:chExt cx="167640" cy="167640"/>
          </a:xfrm>
        </p:grpSpPr>
        <p:sp>
          <p:nvSpPr>
            <p:cNvPr id="5" name="object 5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5665" y="1611900"/>
            <a:ext cx="4279769" cy="158514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145" dirty="0">
                <a:latin typeface="Cambria"/>
                <a:cs typeface="Cambria"/>
              </a:rPr>
              <a:t>An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  <a:spcBef>
                <a:spcPts val="1660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6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67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52262" y="2441757"/>
            <a:ext cx="123405" cy="123405"/>
            <a:chOff x="2448560" y="2346960"/>
            <a:chExt cx="182880" cy="182880"/>
          </a:xfrm>
        </p:grpSpPr>
        <p:sp>
          <p:nvSpPr>
            <p:cNvPr id="9" name="object 9"/>
            <p:cNvSpPr/>
            <p:nvPr/>
          </p:nvSpPr>
          <p:spPr>
            <a:xfrm>
              <a:off x="2448560" y="234696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80" h="182880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479040" y="23774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55186"/>
            <a:ext cx="797874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8822" y="2498316"/>
            <a:ext cx="113122" cy="113122"/>
            <a:chOff x="2532379" y="2430779"/>
            <a:chExt cx="167640" cy="167640"/>
          </a:xfrm>
        </p:grpSpPr>
        <p:sp>
          <p:nvSpPr>
            <p:cNvPr id="5" name="object 5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40263" y="3800930"/>
          <a:ext cx="575891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145" dirty="0">
                <a:latin typeface="Cambria"/>
                <a:cs typeface="Cambria"/>
              </a:rPr>
              <a:t>An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  <a:spcBef>
                <a:spcPts val="1660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6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endParaRPr sz="1754" dirty="0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 dirty="0">
              <a:latin typeface="Cambria"/>
              <a:cs typeface="Cambria"/>
            </a:endParaRPr>
          </a:p>
          <a:p>
            <a:pPr>
              <a:spcBef>
                <a:spcPts val="236"/>
              </a:spcBef>
            </a:pPr>
            <a:endParaRPr sz="1754" dirty="0">
              <a:latin typeface="Cambria"/>
              <a:cs typeface="Cambria"/>
            </a:endParaRPr>
          </a:p>
          <a:p>
            <a:pPr marL="8570"/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 dirty="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262" y="2441757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estimation</a:t>
            </a:r>
            <a:endParaRPr lang="ru-RU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09DE70D-6F23-4DCC-AE3C-A9CC7FFB5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96752"/>
            <a:ext cx="5184576" cy="5127562"/>
          </a:xfrm>
        </p:spPr>
      </p:pic>
    </p:spTree>
    <p:extLst>
      <p:ext uri="{BB962C8B-B14F-4D97-AF65-F5344CB8AC3E}">
        <p14:creationId xmlns:p14="http://schemas.microsoft.com/office/powerpoint/2010/main" val="3143340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181" y="462223"/>
            <a:ext cx="834226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8822" y="2498316"/>
            <a:ext cx="113122" cy="113122"/>
            <a:chOff x="2532379" y="2430779"/>
            <a:chExt cx="167640" cy="167640"/>
          </a:xfrm>
        </p:grpSpPr>
        <p:sp>
          <p:nvSpPr>
            <p:cNvPr id="5" name="object 5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40263" y="3800930"/>
          <a:ext cx="575891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65665" y="1611900"/>
            <a:ext cx="4279769" cy="2163571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145" dirty="0">
                <a:latin typeface="Cambria"/>
                <a:cs typeface="Cambria"/>
              </a:rPr>
              <a:t>An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  <a:spcBef>
                <a:spcPts val="1660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6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endParaRPr sz="1754" dirty="0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 dirty="0">
              <a:latin typeface="Cambria"/>
              <a:cs typeface="Cambria"/>
            </a:endParaRPr>
          </a:p>
          <a:p>
            <a:pPr>
              <a:spcBef>
                <a:spcPts val="283"/>
              </a:spcBef>
            </a:pPr>
            <a:endParaRPr sz="1754" dirty="0">
              <a:latin typeface="Cambria"/>
              <a:cs typeface="Cambria"/>
            </a:endParaRPr>
          </a:p>
          <a:p>
            <a:pPr marL="8570">
              <a:spcBef>
                <a:spcPts val="3"/>
              </a:spcBef>
              <a:tabLst>
                <a:tab pos="1734131" algn="l"/>
              </a:tabLst>
            </a:pPr>
            <a:r>
              <a:rPr sz="2632" b="1" spc="-10" baseline="1068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r>
              <a:rPr sz="2632" b="1" baseline="1068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27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 dirty="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262" y="2441757"/>
            <a:ext cx="123405" cy="1234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2172" y="4018603"/>
            <a:ext cx="123405" cy="1234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172" y="4292838"/>
            <a:ext cx="123405" cy="1234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9108" y="4018603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35456"/>
            <a:ext cx="819476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8822" y="2498316"/>
            <a:ext cx="113122" cy="113122"/>
            <a:chOff x="2532379" y="2430779"/>
            <a:chExt cx="167640" cy="167640"/>
          </a:xfrm>
        </p:grpSpPr>
        <p:sp>
          <p:nvSpPr>
            <p:cNvPr id="5" name="object 5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39999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40263" y="3800930"/>
          <a:ext cx="575891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6CD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65665" y="1611900"/>
            <a:ext cx="4279769" cy="2163571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145" dirty="0">
                <a:latin typeface="Cambria"/>
                <a:cs typeface="Cambria"/>
              </a:rPr>
              <a:t>An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  <a:spcBef>
                <a:spcPts val="1660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6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283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spcBef>
                <a:spcPts val="3"/>
              </a:spcBef>
              <a:tabLst>
                <a:tab pos="1734131" algn="l"/>
              </a:tabLst>
            </a:pPr>
            <a:r>
              <a:rPr sz="2632" b="1" spc="-10" baseline="1068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r>
              <a:rPr sz="2632" b="1" baseline="1068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27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9089" y="3463004"/>
            <a:ext cx="20340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94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262" y="2441757"/>
            <a:ext cx="123405" cy="1234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2983" y="4018603"/>
            <a:ext cx="123405" cy="1234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7217" y="4018603"/>
            <a:ext cx="123405" cy="1234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2983" y="5115540"/>
            <a:ext cx="123405" cy="12340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2172" y="4018603"/>
            <a:ext cx="123405" cy="12340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172" y="4292838"/>
            <a:ext cx="123405" cy="1234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9108" y="4018603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287" y="146756"/>
            <a:ext cx="8036137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5" y="1565310"/>
            <a:ext cx="4087805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 dirty="0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87" y="2274651"/>
            <a:ext cx="392197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0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49"/>
              </a:lnSpc>
            </a:pP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234" y="2237795"/>
            <a:ext cx="4524866" cy="617027"/>
          </a:xfrm>
          <a:custGeom>
            <a:avLst/>
            <a:gdLst/>
            <a:ahLst/>
            <a:cxnLst/>
            <a:rect l="l" t="t" r="r" b="b"/>
            <a:pathLst>
              <a:path w="6705600" h="914400">
                <a:moveTo>
                  <a:pt x="6705600" y="0"/>
                </a:moveTo>
                <a:lnTo>
                  <a:pt x="0" y="0"/>
                </a:lnTo>
                <a:lnTo>
                  <a:pt x="0" y="914400"/>
                </a:lnTo>
                <a:lnTo>
                  <a:pt x="6705600" y="914400"/>
                </a:lnTo>
                <a:lnTo>
                  <a:pt x="6705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201143"/>
            <a:ext cx="812275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5" y="1565311"/>
            <a:ext cx="4087805" cy="964783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209" y="2541048"/>
            <a:ext cx="366702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</a:pP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468" y="2572018"/>
            <a:ext cx="4113515" cy="342793"/>
          </a:xfrm>
          <a:custGeom>
            <a:avLst/>
            <a:gdLst/>
            <a:ahLst/>
            <a:cxnLst/>
            <a:rect l="l" t="t" r="r" b="b"/>
            <a:pathLst>
              <a:path w="6096000" h="508000">
                <a:moveTo>
                  <a:pt x="6096000" y="0"/>
                </a:moveTo>
                <a:lnTo>
                  <a:pt x="0" y="0"/>
                </a:lnTo>
                <a:lnTo>
                  <a:pt x="0" y="508000"/>
                </a:lnTo>
                <a:lnTo>
                  <a:pt x="6096000" y="50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528" y="171943"/>
            <a:ext cx="8280920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5" name="object 5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8" y="73481"/>
            <a:ext cx="771301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1991" y="3744369"/>
            <a:ext cx="123405" cy="1234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0640" y="4155720"/>
            <a:ext cx="123405" cy="1234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654" y="170291"/>
            <a:ext cx="826078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680640" y="3744369"/>
            <a:ext cx="534757" cy="534757"/>
            <a:chOff x="3972559" y="4277359"/>
            <a:chExt cx="792480" cy="792480"/>
          </a:xfrm>
        </p:grpSpPr>
        <p:sp>
          <p:nvSpPr>
            <p:cNvPr id="6" name="object 6"/>
            <p:cNvSpPr/>
            <p:nvPr/>
          </p:nvSpPr>
          <p:spPr>
            <a:xfrm>
              <a:off x="4063999" y="43687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</a:path>
                <a:path w="609600" h="609600">
                  <a:moveTo>
                    <a:pt x="0" y="0"/>
                  </a:moveTo>
                  <a:lnTo>
                    <a:pt x="0" y="6096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59"/>
              <a:ext cx="182879" cy="182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59"/>
              <a:ext cx="182879" cy="182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59"/>
              <a:ext cx="182879" cy="18287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50650"/>
            <a:ext cx="7978743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3503343" y="3333017"/>
            <a:ext cx="946108" cy="534757"/>
            <a:chOff x="5191759" y="3667759"/>
            <a:chExt cx="1402080" cy="792480"/>
          </a:xfrm>
        </p:grpSpPr>
        <p:sp>
          <p:nvSpPr>
            <p:cNvPr id="6" name="object 6"/>
            <p:cNvSpPr/>
            <p:nvPr/>
          </p:nvSpPr>
          <p:spPr>
            <a:xfrm>
              <a:off x="5283199" y="3759199"/>
              <a:ext cx="1219200" cy="609600"/>
            </a:xfrm>
            <a:custGeom>
              <a:avLst/>
              <a:gdLst/>
              <a:ahLst/>
              <a:cxnLst/>
              <a:rect l="l" t="t" r="r" b="b"/>
              <a:pathLst>
                <a:path w="1219200" h="609600">
                  <a:moveTo>
                    <a:pt x="0" y="0"/>
                  </a:moveTo>
                  <a:lnTo>
                    <a:pt x="1219200" y="0"/>
                  </a:lnTo>
                </a:path>
                <a:path w="1219200" h="609600">
                  <a:moveTo>
                    <a:pt x="609600" y="609600"/>
                  </a:moveTo>
                  <a:lnTo>
                    <a:pt x="609600" y="0"/>
                  </a:lnTo>
                </a:path>
                <a:path w="1219200" h="609600">
                  <a:moveTo>
                    <a:pt x="0" y="60960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3667759"/>
              <a:ext cx="182879" cy="182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4277359"/>
              <a:ext cx="182879" cy="182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4277359"/>
              <a:ext cx="182879" cy="1828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3667759"/>
              <a:ext cx="182879" cy="182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59" y="3667759"/>
              <a:ext cx="182879" cy="1828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680640" y="3744369"/>
            <a:ext cx="534757" cy="534757"/>
            <a:chOff x="3972559" y="4277359"/>
            <a:chExt cx="792480" cy="792480"/>
          </a:xfrm>
        </p:grpSpPr>
        <p:sp>
          <p:nvSpPr>
            <p:cNvPr id="13" name="object 13"/>
            <p:cNvSpPr/>
            <p:nvPr/>
          </p:nvSpPr>
          <p:spPr>
            <a:xfrm>
              <a:off x="4063999" y="43687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</a:path>
                <a:path w="609600" h="609600">
                  <a:moveTo>
                    <a:pt x="0" y="0"/>
                  </a:moveTo>
                  <a:lnTo>
                    <a:pt x="0" y="6096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59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59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59"/>
              <a:ext cx="182879" cy="18287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8" y="139440"/>
            <a:ext cx="7641008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680640" y="3333017"/>
            <a:ext cx="1768811" cy="946108"/>
            <a:chOff x="3972559" y="3667759"/>
            <a:chExt cx="2621280" cy="1402080"/>
          </a:xfrm>
        </p:grpSpPr>
        <p:sp>
          <p:nvSpPr>
            <p:cNvPr id="6" name="object 6"/>
            <p:cNvSpPr/>
            <p:nvPr/>
          </p:nvSpPr>
          <p:spPr>
            <a:xfrm>
              <a:off x="4063999" y="3759199"/>
              <a:ext cx="2438400" cy="1219200"/>
            </a:xfrm>
            <a:custGeom>
              <a:avLst/>
              <a:gdLst/>
              <a:ahLst/>
              <a:cxnLst/>
              <a:rect l="l" t="t" r="r" b="b"/>
              <a:pathLst>
                <a:path w="2438400" h="1219200">
                  <a:moveTo>
                    <a:pt x="0" y="609600"/>
                  </a:moveTo>
                  <a:lnTo>
                    <a:pt x="0" y="0"/>
                  </a:lnTo>
                  <a:lnTo>
                    <a:pt x="1219200" y="0"/>
                  </a:lnTo>
                </a:path>
                <a:path w="2438400" h="1219200">
                  <a:moveTo>
                    <a:pt x="1219200" y="0"/>
                  </a:moveTo>
                  <a:lnTo>
                    <a:pt x="2438400" y="0"/>
                  </a:lnTo>
                </a:path>
                <a:path w="2438400" h="1219200">
                  <a:moveTo>
                    <a:pt x="1828800" y="609600"/>
                  </a:moveTo>
                  <a:lnTo>
                    <a:pt x="1828800" y="0"/>
                  </a:lnTo>
                </a:path>
                <a:path w="2438400" h="1219200">
                  <a:moveTo>
                    <a:pt x="1219200" y="609600"/>
                  </a:moveTo>
                  <a:lnTo>
                    <a:pt x="1219200" y="0"/>
                  </a:lnTo>
                </a:path>
                <a:path w="2438400" h="1219200">
                  <a:moveTo>
                    <a:pt x="0" y="609600"/>
                  </a:moveTo>
                  <a:lnTo>
                    <a:pt x="609600" y="609600"/>
                  </a:lnTo>
                </a:path>
                <a:path w="2438400" h="1219200">
                  <a:moveTo>
                    <a:pt x="0" y="609600"/>
                  </a:moveTo>
                  <a:lnTo>
                    <a:pt x="0" y="12192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59"/>
              <a:ext cx="182879" cy="182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3667759"/>
              <a:ext cx="182879" cy="182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4277359"/>
              <a:ext cx="182879" cy="1828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4277359"/>
              <a:ext cx="182879" cy="182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3667759"/>
              <a:ext cx="182879" cy="1828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59" y="3667759"/>
              <a:ext cx="182879" cy="1828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59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59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667759"/>
              <a:ext cx="182879" cy="18287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07" y="170291"/>
            <a:ext cx="768218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4737397" y="2921667"/>
            <a:ext cx="2180163" cy="946108"/>
            <a:chOff x="7020559" y="3058160"/>
            <a:chExt cx="3230880" cy="1402080"/>
          </a:xfrm>
        </p:grpSpPr>
        <p:sp>
          <p:nvSpPr>
            <p:cNvPr id="6" name="object 6"/>
            <p:cNvSpPr/>
            <p:nvPr/>
          </p:nvSpPr>
          <p:spPr>
            <a:xfrm>
              <a:off x="7111999" y="31496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438400" y="0"/>
                  </a:moveTo>
                  <a:lnTo>
                    <a:pt x="2438400" y="609600"/>
                  </a:lnTo>
                </a:path>
                <a:path w="3048000" h="1219200">
                  <a:moveTo>
                    <a:pt x="1828800" y="0"/>
                  </a:moveTo>
                  <a:lnTo>
                    <a:pt x="1828800" y="609600"/>
                  </a:lnTo>
                </a:path>
                <a:path w="3048000" h="1219200">
                  <a:moveTo>
                    <a:pt x="609600" y="609600"/>
                  </a:moveTo>
                  <a:lnTo>
                    <a:pt x="609600" y="1219200"/>
                  </a:lnTo>
                </a:path>
                <a:path w="3048000" h="1219200">
                  <a:moveTo>
                    <a:pt x="0" y="609600"/>
                  </a:moveTo>
                  <a:lnTo>
                    <a:pt x="1219200" y="609600"/>
                  </a:lnTo>
                </a:path>
                <a:path w="3048000" h="1219200">
                  <a:moveTo>
                    <a:pt x="0" y="1219200"/>
                  </a:moveTo>
                  <a:lnTo>
                    <a:pt x="0" y="0"/>
                  </a:lnTo>
                  <a:lnTo>
                    <a:pt x="304800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680640" y="3333017"/>
            <a:ext cx="1768811" cy="946108"/>
            <a:chOff x="3972559" y="3667759"/>
            <a:chExt cx="2621280" cy="1402080"/>
          </a:xfrm>
        </p:grpSpPr>
        <p:sp>
          <p:nvSpPr>
            <p:cNvPr id="19" name="object 19"/>
            <p:cNvSpPr/>
            <p:nvPr/>
          </p:nvSpPr>
          <p:spPr>
            <a:xfrm>
              <a:off x="4063999" y="3759199"/>
              <a:ext cx="2438400" cy="1219200"/>
            </a:xfrm>
            <a:custGeom>
              <a:avLst/>
              <a:gdLst/>
              <a:ahLst/>
              <a:cxnLst/>
              <a:rect l="l" t="t" r="r" b="b"/>
              <a:pathLst>
                <a:path w="2438400" h="1219200">
                  <a:moveTo>
                    <a:pt x="0" y="609600"/>
                  </a:moveTo>
                  <a:lnTo>
                    <a:pt x="0" y="0"/>
                  </a:lnTo>
                  <a:lnTo>
                    <a:pt x="1219200" y="0"/>
                  </a:lnTo>
                </a:path>
                <a:path w="2438400" h="1219200">
                  <a:moveTo>
                    <a:pt x="1219200" y="0"/>
                  </a:moveTo>
                  <a:lnTo>
                    <a:pt x="2438400" y="0"/>
                  </a:lnTo>
                </a:path>
                <a:path w="2438400" h="1219200">
                  <a:moveTo>
                    <a:pt x="1828800" y="609600"/>
                  </a:moveTo>
                  <a:lnTo>
                    <a:pt x="1828800" y="0"/>
                  </a:lnTo>
                </a:path>
                <a:path w="2438400" h="1219200">
                  <a:moveTo>
                    <a:pt x="1219200" y="609600"/>
                  </a:moveTo>
                  <a:lnTo>
                    <a:pt x="1219200" y="0"/>
                  </a:lnTo>
                </a:path>
                <a:path w="2438400" h="1219200">
                  <a:moveTo>
                    <a:pt x="0" y="609600"/>
                  </a:moveTo>
                  <a:lnTo>
                    <a:pt x="609600" y="609600"/>
                  </a:lnTo>
                </a:path>
                <a:path w="2438400" h="1219200">
                  <a:moveTo>
                    <a:pt x="0" y="609600"/>
                  </a:moveTo>
                  <a:lnTo>
                    <a:pt x="0" y="12192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59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3667759"/>
              <a:ext cx="182879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4277359"/>
              <a:ext cx="182879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4277359"/>
              <a:ext cx="182879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3667759"/>
              <a:ext cx="182879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59" y="3667759"/>
              <a:ext cx="182879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59"/>
              <a:ext cx="182879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59"/>
              <a:ext cx="182879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667759"/>
              <a:ext cx="182879" cy="18287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855" y="214209"/>
            <a:ext cx="8544112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First</a:t>
            </a:r>
            <a:r>
              <a:rPr spc="199" dirty="0"/>
              <a:t> </a:t>
            </a:r>
            <a:r>
              <a:rPr spc="135" dirty="0"/>
              <a:t>Grid</a:t>
            </a:r>
            <a:r>
              <a:rPr spc="202" dirty="0"/>
              <a:t> </a:t>
            </a:r>
            <a:r>
              <a:rPr spc="51" dirty="0"/>
              <a:t>Layout</a:t>
            </a:r>
            <a:r>
              <a:rPr spc="202" dirty="0"/>
              <a:t> </a:t>
            </a:r>
            <a:r>
              <a:rPr spc="54" dirty="0"/>
              <a:t>of</a:t>
            </a:r>
            <a:r>
              <a:rPr spc="202" dirty="0"/>
              <a:t> </a:t>
            </a:r>
            <a:r>
              <a:rPr spc="37" dirty="0"/>
              <a:t>Binary</a:t>
            </a:r>
            <a:r>
              <a:rPr spc="202" dirty="0"/>
              <a:t> </a:t>
            </a:r>
            <a:r>
              <a:rPr spc="-20" dirty="0"/>
              <a:t>Trees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8469" y="2182948"/>
            <a:ext cx="2193874" cy="709581"/>
            <a:chOff x="812800" y="1963420"/>
            <a:chExt cx="3251200" cy="1051560"/>
          </a:xfrm>
        </p:grpSpPr>
        <p:sp>
          <p:nvSpPr>
            <p:cNvPr id="5" name="object 5"/>
            <p:cNvSpPr/>
            <p:nvPr/>
          </p:nvSpPr>
          <p:spPr>
            <a:xfrm>
              <a:off x="812800" y="2032000"/>
              <a:ext cx="3251200" cy="914400"/>
            </a:xfrm>
            <a:custGeom>
              <a:avLst/>
              <a:gdLst/>
              <a:ahLst/>
              <a:cxnLst/>
              <a:rect l="l" t="t" r="r" b="b"/>
              <a:pathLst>
                <a:path w="3251200" h="914400">
                  <a:moveTo>
                    <a:pt x="0" y="304800"/>
                  </a:moveTo>
                  <a:lnTo>
                    <a:pt x="3251200" y="304800"/>
                  </a:lnTo>
                </a:path>
                <a:path w="3251200" h="914400">
                  <a:moveTo>
                    <a:pt x="0" y="0"/>
                  </a:moveTo>
                  <a:lnTo>
                    <a:pt x="3251200" y="0"/>
                  </a:lnTo>
                </a:path>
                <a:path w="3251200" h="914400">
                  <a:moveTo>
                    <a:pt x="3251200" y="609600"/>
                  </a:moveTo>
                  <a:lnTo>
                    <a:pt x="0" y="609600"/>
                  </a:lnTo>
                </a:path>
                <a:path w="3251200" h="914400">
                  <a:moveTo>
                    <a:pt x="0" y="914400"/>
                  </a:moveTo>
                  <a:lnTo>
                    <a:pt x="3251200" y="91440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1828800" y="2032000"/>
              <a:ext cx="1625600" cy="914400"/>
            </a:xfrm>
            <a:custGeom>
              <a:avLst/>
              <a:gdLst/>
              <a:ahLst/>
              <a:cxnLst/>
              <a:rect l="l" t="t" r="r" b="b"/>
              <a:pathLst>
                <a:path w="1625600" h="914400">
                  <a:moveTo>
                    <a:pt x="1422400" y="609600"/>
                  </a:moveTo>
                  <a:lnTo>
                    <a:pt x="16256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1422400" y="609600"/>
                  </a:lnTo>
                </a:path>
                <a:path w="1625600" h="914400">
                  <a:moveTo>
                    <a:pt x="812800" y="609600"/>
                  </a:moveTo>
                  <a:lnTo>
                    <a:pt x="609600" y="914400"/>
                  </a:lnTo>
                </a:path>
                <a:path w="1625600" h="914400">
                  <a:moveTo>
                    <a:pt x="812800" y="609600"/>
                  </a:moveTo>
                  <a:lnTo>
                    <a:pt x="10160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812800" y="609600"/>
                  </a:lnTo>
                </a:path>
                <a:path w="1625600" h="914400">
                  <a:moveTo>
                    <a:pt x="609600" y="0"/>
                  </a:moveTo>
                  <a:lnTo>
                    <a:pt x="1219200" y="304800"/>
                  </a:lnTo>
                </a:path>
                <a:path w="1625600" h="914400">
                  <a:moveTo>
                    <a:pt x="406400" y="609600"/>
                  </a:moveTo>
                  <a:lnTo>
                    <a:pt x="203200" y="304800"/>
                  </a:lnTo>
                </a:path>
                <a:path w="1625600" h="914400">
                  <a:moveTo>
                    <a:pt x="203200" y="304800"/>
                  </a:moveTo>
                  <a:lnTo>
                    <a:pt x="0" y="609600"/>
                  </a:lnTo>
                </a:path>
                <a:path w="1625600" h="914400">
                  <a:moveTo>
                    <a:pt x="609600" y="0"/>
                  </a:moveTo>
                  <a:lnTo>
                    <a:pt x="2032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9819" y="1963420"/>
              <a:ext cx="137160" cy="1371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3419" y="2268220"/>
              <a:ext cx="137160" cy="1371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9420" y="2268220"/>
              <a:ext cx="137160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3020" y="2573020"/>
              <a:ext cx="137160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9819" y="2877820"/>
              <a:ext cx="137160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2877820"/>
              <a:ext cx="137160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2620" y="2573020"/>
              <a:ext cx="137160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5820" y="2877820"/>
              <a:ext cx="137160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6619" y="25730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0219" y="2573020"/>
              <a:ext cx="137160" cy="1371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5664" y="1646578"/>
            <a:ext cx="4113515" cy="1681612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9530" indent="-230960">
              <a:spcBef>
                <a:spcPts val="67"/>
              </a:spcBef>
              <a:buAutoNum type="arabicPeriod"/>
              <a:tabLst>
                <a:tab pos="239530" algn="l"/>
                <a:tab pos="2530709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37" dirty="0">
                <a:latin typeface="Cambria"/>
                <a:cs typeface="Cambria"/>
              </a:rPr>
              <a:t>y</a:t>
            </a:r>
            <a:r>
              <a:rPr sz="1754" spc="37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51" dirty="0">
                <a:latin typeface="Cambria"/>
                <a:cs typeface="Cambria"/>
              </a:rPr>
              <a:t>y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u</a:t>
            </a:r>
            <a:r>
              <a:rPr sz="1822" spc="51" dirty="0">
                <a:latin typeface="Tahoma"/>
                <a:cs typeface="Tahoma"/>
              </a:rPr>
              <a:t>)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spc="37" dirty="0">
                <a:latin typeface="Tahoma"/>
                <a:cs typeface="Tahoma"/>
              </a:rPr>
              <a:t>=</a:t>
            </a:r>
            <a:r>
              <a:rPr sz="1754" spc="37" dirty="0">
                <a:latin typeface="Cambria"/>
                <a:cs typeface="Cambria"/>
              </a:rPr>
              <a:t>depth</a:t>
            </a:r>
            <a:r>
              <a:rPr sz="1822" spc="37" dirty="0">
                <a:latin typeface="Tahoma"/>
                <a:cs typeface="Tahoma"/>
              </a:rPr>
              <a:t>(</a:t>
            </a:r>
            <a:r>
              <a:rPr sz="1754" i="1" spc="37" dirty="0">
                <a:latin typeface="Cambria"/>
                <a:cs typeface="Cambria"/>
              </a:rPr>
              <a:t>u</a:t>
            </a:r>
            <a:r>
              <a:rPr sz="1822" spc="3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45689">
              <a:spcBef>
                <a:spcPts val="148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  <a:p>
            <a:pPr marL="239530" indent="-230960">
              <a:spcBef>
                <a:spcPts val="796"/>
              </a:spcBef>
              <a:buAutoNum type="arabicPeriod" startAt="2"/>
              <a:tabLst>
                <a:tab pos="239530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61" dirty="0">
                <a:latin typeface="Cambria"/>
                <a:cs typeface="Cambria"/>
              </a:rPr>
              <a:t>x</a:t>
            </a:r>
            <a:r>
              <a:rPr sz="1754" spc="61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139440"/>
            <a:ext cx="7834727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680640" y="2921666"/>
            <a:ext cx="4236920" cy="1357460"/>
            <a:chOff x="3972559" y="3058160"/>
            <a:chExt cx="6278880" cy="2011680"/>
          </a:xfrm>
        </p:grpSpPr>
        <p:sp>
          <p:nvSpPr>
            <p:cNvPr id="6" name="object 6"/>
            <p:cNvSpPr/>
            <p:nvPr/>
          </p:nvSpPr>
          <p:spPr>
            <a:xfrm>
              <a:off x="4063999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058160"/>
              <a:ext cx="182879" cy="182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60"/>
              <a:ext cx="182879" cy="182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3667760"/>
              <a:ext cx="182879" cy="1828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4277360"/>
              <a:ext cx="182879" cy="182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4277360"/>
              <a:ext cx="182879" cy="1828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3667760"/>
              <a:ext cx="182879" cy="1828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59" y="3667760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60"/>
              <a:ext cx="182879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60"/>
              <a:ext cx="182879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139440"/>
            <a:ext cx="776271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25125" y="5192603"/>
            <a:ext cx="50904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</a:pP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46" dirty="0">
                <a:latin typeface="Meiryo UI"/>
                <a:cs typeface="Meiryo UI"/>
              </a:rPr>
              <a:t> </a:t>
            </a:r>
            <a:r>
              <a:rPr sz="1754" spc="-115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3030" y="4594222"/>
            <a:ext cx="4433597" cy="1198400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  <a:tab pos="2365309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80640" y="2921666"/>
            <a:ext cx="4236920" cy="1357460"/>
            <a:chOff x="3972559" y="3058160"/>
            <a:chExt cx="6278880" cy="2011680"/>
          </a:xfrm>
        </p:grpSpPr>
        <p:sp>
          <p:nvSpPr>
            <p:cNvPr id="12" name="object 12"/>
            <p:cNvSpPr/>
            <p:nvPr/>
          </p:nvSpPr>
          <p:spPr>
            <a:xfrm>
              <a:off x="4063999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058160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36677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42773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36677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59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60"/>
              <a:ext cx="182879" cy="1828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60"/>
              <a:ext cx="182879" cy="1828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 dirty="0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 dirty="0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84967" y="5211523"/>
            <a:ext cx="625597" cy="582748"/>
          </a:xfrm>
          <a:custGeom>
            <a:avLst/>
            <a:gdLst/>
            <a:ahLst/>
            <a:cxnLst/>
            <a:rect l="l" t="t" r="r" b="b"/>
            <a:pathLst>
              <a:path w="927100" h="863600">
                <a:moveTo>
                  <a:pt x="863600" y="0"/>
                </a:moveTo>
                <a:lnTo>
                  <a:pt x="0" y="0"/>
                </a:lnTo>
                <a:lnTo>
                  <a:pt x="0" y="355600"/>
                </a:lnTo>
                <a:lnTo>
                  <a:pt x="863600" y="355600"/>
                </a:lnTo>
                <a:lnTo>
                  <a:pt x="863600" y="0"/>
                </a:lnTo>
                <a:close/>
              </a:path>
              <a:path w="927100" h="863600">
                <a:moveTo>
                  <a:pt x="927100" y="457200"/>
                </a:moveTo>
                <a:lnTo>
                  <a:pt x="63500" y="457200"/>
                </a:lnTo>
                <a:lnTo>
                  <a:pt x="63500" y="863587"/>
                </a:lnTo>
                <a:lnTo>
                  <a:pt x="927100" y="863587"/>
                </a:lnTo>
                <a:lnTo>
                  <a:pt x="927100" y="45720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110241"/>
            <a:ext cx="754669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3030" y="4594222"/>
            <a:ext cx="4433597" cy="119602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80640" y="2921666"/>
            <a:ext cx="4236920" cy="1357460"/>
            <a:chOff x="3972559" y="3058160"/>
            <a:chExt cx="6278880" cy="2011680"/>
          </a:xfrm>
        </p:grpSpPr>
        <p:sp>
          <p:nvSpPr>
            <p:cNvPr id="11" name="object 11"/>
            <p:cNvSpPr/>
            <p:nvPr/>
          </p:nvSpPr>
          <p:spPr>
            <a:xfrm>
              <a:off x="4063999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058160"/>
              <a:ext cx="182879" cy="1828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59" y="4277360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36677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59" y="42773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42773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59" y="36677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59" y="36677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886960"/>
              <a:ext cx="182879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4277360"/>
              <a:ext cx="182879" cy="1828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59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70851"/>
            <a:ext cx="776271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3030" y="4594222"/>
            <a:ext cx="4433597" cy="119602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65655" y="2921666"/>
            <a:ext cx="4452022" cy="1510860"/>
            <a:chOff x="3653963" y="3058160"/>
            <a:chExt cx="6597650" cy="2239010"/>
          </a:xfrm>
        </p:grpSpPr>
        <p:sp>
          <p:nvSpPr>
            <p:cNvPr id="11" name="object 11"/>
            <p:cNvSpPr/>
            <p:nvPr/>
          </p:nvSpPr>
          <p:spPr>
            <a:xfrm>
              <a:off x="3653963" y="4006234"/>
              <a:ext cx="1338580" cy="1290955"/>
            </a:xfrm>
            <a:custGeom>
              <a:avLst/>
              <a:gdLst/>
              <a:ahLst/>
              <a:cxnLst/>
              <a:rect l="l" t="t" r="r" b="b"/>
              <a:pathLst>
                <a:path w="1338579" h="1290954">
                  <a:moveTo>
                    <a:pt x="730691" y="0"/>
                  </a:moveTo>
                  <a:lnTo>
                    <a:pt x="683631" y="593"/>
                  </a:lnTo>
                  <a:lnTo>
                    <a:pt x="636632" y="3485"/>
                  </a:lnTo>
                  <a:lnTo>
                    <a:pt x="589919" y="8717"/>
                  </a:lnTo>
                  <a:lnTo>
                    <a:pt x="543718" y="16330"/>
                  </a:lnTo>
                  <a:lnTo>
                    <a:pt x="498254" y="26363"/>
                  </a:lnTo>
                  <a:lnTo>
                    <a:pt x="453751" y="38859"/>
                  </a:lnTo>
                  <a:lnTo>
                    <a:pt x="410436" y="53859"/>
                  </a:lnTo>
                  <a:lnTo>
                    <a:pt x="368531" y="71402"/>
                  </a:lnTo>
                  <a:lnTo>
                    <a:pt x="328264" y="91531"/>
                  </a:lnTo>
                  <a:lnTo>
                    <a:pt x="289859" y="114285"/>
                  </a:lnTo>
                  <a:lnTo>
                    <a:pt x="253541" y="139706"/>
                  </a:lnTo>
                  <a:lnTo>
                    <a:pt x="219536" y="167836"/>
                  </a:lnTo>
                  <a:lnTo>
                    <a:pt x="188026" y="198669"/>
                  </a:lnTo>
                  <a:lnTo>
                    <a:pt x="159034" y="232027"/>
                  </a:lnTo>
                  <a:lnTo>
                    <a:pt x="132538" y="267683"/>
                  </a:lnTo>
                  <a:lnTo>
                    <a:pt x="108518" y="305412"/>
                  </a:lnTo>
                  <a:lnTo>
                    <a:pt x="86954" y="344990"/>
                  </a:lnTo>
                  <a:lnTo>
                    <a:pt x="67825" y="386191"/>
                  </a:lnTo>
                  <a:lnTo>
                    <a:pt x="51111" y="428790"/>
                  </a:lnTo>
                  <a:lnTo>
                    <a:pt x="36790" y="472563"/>
                  </a:lnTo>
                  <a:lnTo>
                    <a:pt x="24844" y="517283"/>
                  </a:lnTo>
                  <a:lnTo>
                    <a:pt x="15250" y="562727"/>
                  </a:lnTo>
                  <a:lnTo>
                    <a:pt x="7990" y="608669"/>
                  </a:lnTo>
                  <a:lnTo>
                    <a:pt x="3041" y="654883"/>
                  </a:lnTo>
                  <a:lnTo>
                    <a:pt x="385" y="701145"/>
                  </a:lnTo>
                  <a:lnTo>
                    <a:pt x="0" y="747230"/>
                  </a:lnTo>
                  <a:lnTo>
                    <a:pt x="1865" y="792913"/>
                  </a:lnTo>
                  <a:lnTo>
                    <a:pt x="5961" y="837968"/>
                  </a:lnTo>
                  <a:lnTo>
                    <a:pt x="12267" y="882170"/>
                  </a:lnTo>
                  <a:lnTo>
                    <a:pt x="20763" y="925295"/>
                  </a:lnTo>
                  <a:lnTo>
                    <a:pt x="31428" y="967117"/>
                  </a:lnTo>
                  <a:lnTo>
                    <a:pt x="44241" y="1007411"/>
                  </a:lnTo>
                  <a:lnTo>
                    <a:pt x="59182" y="1045952"/>
                  </a:lnTo>
                  <a:lnTo>
                    <a:pt x="76231" y="1082515"/>
                  </a:lnTo>
                  <a:lnTo>
                    <a:pt x="95367" y="1116875"/>
                  </a:lnTo>
                  <a:lnTo>
                    <a:pt x="116569" y="1148807"/>
                  </a:lnTo>
                  <a:lnTo>
                    <a:pt x="165093" y="1204486"/>
                  </a:lnTo>
                  <a:lnTo>
                    <a:pt x="221637" y="1247752"/>
                  </a:lnTo>
                  <a:lnTo>
                    <a:pt x="286039" y="1276803"/>
                  </a:lnTo>
                  <a:lnTo>
                    <a:pt x="355813" y="1289752"/>
                  </a:lnTo>
                  <a:lnTo>
                    <a:pt x="392001" y="1290490"/>
                  </a:lnTo>
                  <a:lnTo>
                    <a:pt x="429529" y="1287801"/>
                  </a:lnTo>
                  <a:lnTo>
                    <a:pt x="468227" y="1281838"/>
                  </a:lnTo>
                  <a:lnTo>
                    <a:pt x="507926" y="1272754"/>
                  </a:lnTo>
                  <a:lnTo>
                    <a:pt x="548456" y="1260702"/>
                  </a:lnTo>
                  <a:lnTo>
                    <a:pt x="589648" y="1245833"/>
                  </a:lnTo>
                  <a:lnTo>
                    <a:pt x="631332" y="1228302"/>
                  </a:lnTo>
                  <a:lnTo>
                    <a:pt x="673338" y="1208260"/>
                  </a:lnTo>
                  <a:lnTo>
                    <a:pt x="715497" y="1185860"/>
                  </a:lnTo>
                  <a:lnTo>
                    <a:pt x="757639" y="1161255"/>
                  </a:lnTo>
                  <a:lnTo>
                    <a:pt x="799594" y="1134598"/>
                  </a:lnTo>
                  <a:lnTo>
                    <a:pt x="841193" y="1106040"/>
                  </a:lnTo>
                  <a:lnTo>
                    <a:pt x="882266" y="1075736"/>
                  </a:lnTo>
                  <a:lnTo>
                    <a:pt x="922644" y="1043837"/>
                  </a:lnTo>
                  <a:lnTo>
                    <a:pt x="962157" y="1010496"/>
                  </a:lnTo>
                  <a:lnTo>
                    <a:pt x="1000635" y="975866"/>
                  </a:lnTo>
                  <a:lnTo>
                    <a:pt x="1037908" y="940099"/>
                  </a:lnTo>
                  <a:lnTo>
                    <a:pt x="1073808" y="903349"/>
                  </a:lnTo>
                  <a:lnTo>
                    <a:pt x="1108164" y="865768"/>
                  </a:lnTo>
                  <a:lnTo>
                    <a:pt x="1140807" y="827508"/>
                  </a:lnTo>
                  <a:lnTo>
                    <a:pt x="1171566" y="788722"/>
                  </a:lnTo>
                  <a:lnTo>
                    <a:pt x="1200274" y="749563"/>
                  </a:lnTo>
                  <a:lnTo>
                    <a:pt x="1226759" y="710183"/>
                  </a:lnTo>
                  <a:lnTo>
                    <a:pt x="1250852" y="670736"/>
                  </a:lnTo>
                  <a:lnTo>
                    <a:pt x="1272383" y="631374"/>
                  </a:lnTo>
                  <a:lnTo>
                    <a:pt x="1291184" y="592249"/>
                  </a:lnTo>
                  <a:lnTo>
                    <a:pt x="1307084" y="553514"/>
                  </a:lnTo>
                  <a:lnTo>
                    <a:pt x="1319914" y="515322"/>
                  </a:lnTo>
                  <a:lnTo>
                    <a:pt x="1329503" y="477825"/>
                  </a:lnTo>
                  <a:lnTo>
                    <a:pt x="1338284" y="405530"/>
                  </a:lnTo>
                  <a:lnTo>
                    <a:pt x="1337136" y="371036"/>
                  </a:lnTo>
                  <a:lnTo>
                    <a:pt x="1322000" y="301946"/>
                  </a:lnTo>
                  <a:lnTo>
                    <a:pt x="1290903" y="239104"/>
                  </a:lnTo>
                  <a:lnTo>
                    <a:pt x="1245646" y="182838"/>
                  </a:lnTo>
                  <a:lnTo>
                    <a:pt x="1188031" y="133475"/>
                  </a:lnTo>
                  <a:lnTo>
                    <a:pt x="1155151" y="111485"/>
                  </a:lnTo>
                  <a:lnTo>
                    <a:pt x="1119857" y="91343"/>
                  </a:lnTo>
                  <a:lnTo>
                    <a:pt x="1082373" y="73090"/>
                  </a:lnTo>
                  <a:lnTo>
                    <a:pt x="1042924" y="56768"/>
                  </a:lnTo>
                  <a:lnTo>
                    <a:pt x="1001737" y="42417"/>
                  </a:lnTo>
                  <a:lnTo>
                    <a:pt x="959035" y="30078"/>
                  </a:lnTo>
                  <a:lnTo>
                    <a:pt x="915044" y="19793"/>
                  </a:lnTo>
                  <a:lnTo>
                    <a:pt x="869989" y="11601"/>
                  </a:lnTo>
                  <a:lnTo>
                    <a:pt x="824095" y="5544"/>
                  </a:lnTo>
                  <a:lnTo>
                    <a:pt x="777588" y="1664"/>
                  </a:lnTo>
                  <a:lnTo>
                    <a:pt x="730691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60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277360"/>
              <a:ext cx="182879" cy="1828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1051"/>
            <a:ext cx="776271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3030" y="4594222"/>
            <a:ext cx="4433597" cy="119602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65655" y="2921666"/>
            <a:ext cx="4452022" cy="1510860"/>
            <a:chOff x="3653963" y="3058160"/>
            <a:chExt cx="6597650" cy="2239010"/>
          </a:xfrm>
        </p:grpSpPr>
        <p:sp>
          <p:nvSpPr>
            <p:cNvPr id="11" name="object 11"/>
            <p:cNvSpPr/>
            <p:nvPr/>
          </p:nvSpPr>
          <p:spPr>
            <a:xfrm>
              <a:off x="3653963" y="4006234"/>
              <a:ext cx="1338580" cy="1290955"/>
            </a:xfrm>
            <a:custGeom>
              <a:avLst/>
              <a:gdLst/>
              <a:ahLst/>
              <a:cxnLst/>
              <a:rect l="l" t="t" r="r" b="b"/>
              <a:pathLst>
                <a:path w="1338579" h="1290954">
                  <a:moveTo>
                    <a:pt x="730691" y="0"/>
                  </a:moveTo>
                  <a:lnTo>
                    <a:pt x="683631" y="593"/>
                  </a:lnTo>
                  <a:lnTo>
                    <a:pt x="636632" y="3485"/>
                  </a:lnTo>
                  <a:lnTo>
                    <a:pt x="589919" y="8717"/>
                  </a:lnTo>
                  <a:lnTo>
                    <a:pt x="543718" y="16330"/>
                  </a:lnTo>
                  <a:lnTo>
                    <a:pt x="498254" y="26363"/>
                  </a:lnTo>
                  <a:lnTo>
                    <a:pt x="453751" y="38859"/>
                  </a:lnTo>
                  <a:lnTo>
                    <a:pt x="410436" y="53859"/>
                  </a:lnTo>
                  <a:lnTo>
                    <a:pt x="368531" y="71402"/>
                  </a:lnTo>
                  <a:lnTo>
                    <a:pt x="328264" y="91531"/>
                  </a:lnTo>
                  <a:lnTo>
                    <a:pt x="289859" y="114285"/>
                  </a:lnTo>
                  <a:lnTo>
                    <a:pt x="253541" y="139706"/>
                  </a:lnTo>
                  <a:lnTo>
                    <a:pt x="219536" y="167836"/>
                  </a:lnTo>
                  <a:lnTo>
                    <a:pt x="188026" y="198669"/>
                  </a:lnTo>
                  <a:lnTo>
                    <a:pt x="159034" y="232027"/>
                  </a:lnTo>
                  <a:lnTo>
                    <a:pt x="132538" y="267683"/>
                  </a:lnTo>
                  <a:lnTo>
                    <a:pt x="108518" y="305412"/>
                  </a:lnTo>
                  <a:lnTo>
                    <a:pt x="86954" y="344990"/>
                  </a:lnTo>
                  <a:lnTo>
                    <a:pt x="67825" y="386191"/>
                  </a:lnTo>
                  <a:lnTo>
                    <a:pt x="51111" y="428790"/>
                  </a:lnTo>
                  <a:lnTo>
                    <a:pt x="36790" y="472563"/>
                  </a:lnTo>
                  <a:lnTo>
                    <a:pt x="24844" y="517283"/>
                  </a:lnTo>
                  <a:lnTo>
                    <a:pt x="15250" y="562727"/>
                  </a:lnTo>
                  <a:lnTo>
                    <a:pt x="7990" y="608669"/>
                  </a:lnTo>
                  <a:lnTo>
                    <a:pt x="3041" y="654883"/>
                  </a:lnTo>
                  <a:lnTo>
                    <a:pt x="385" y="701145"/>
                  </a:lnTo>
                  <a:lnTo>
                    <a:pt x="0" y="747230"/>
                  </a:lnTo>
                  <a:lnTo>
                    <a:pt x="1865" y="792913"/>
                  </a:lnTo>
                  <a:lnTo>
                    <a:pt x="5961" y="837968"/>
                  </a:lnTo>
                  <a:lnTo>
                    <a:pt x="12267" y="882170"/>
                  </a:lnTo>
                  <a:lnTo>
                    <a:pt x="20763" y="925295"/>
                  </a:lnTo>
                  <a:lnTo>
                    <a:pt x="31428" y="967117"/>
                  </a:lnTo>
                  <a:lnTo>
                    <a:pt x="44241" y="1007411"/>
                  </a:lnTo>
                  <a:lnTo>
                    <a:pt x="59182" y="1045952"/>
                  </a:lnTo>
                  <a:lnTo>
                    <a:pt x="76231" y="1082515"/>
                  </a:lnTo>
                  <a:lnTo>
                    <a:pt x="95367" y="1116875"/>
                  </a:lnTo>
                  <a:lnTo>
                    <a:pt x="116569" y="1148807"/>
                  </a:lnTo>
                  <a:lnTo>
                    <a:pt x="165093" y="1204486"/>
                  </a:lnTo>
                  <a:lnTo>
                    <a:pt x="221637" y="1247752"/>
                  </a:lnTo>
                  <a:lnTo>
                    <a:pt x="286039" y="1276803"/>
                  </a:lnTo>
                  <a:lnTo>
                    <a:pt x="355813" y="1289752"/>
                  </a:lnTo>
                  <a:lnTo>
                    <a:pt x="392001" y="1290490"/>
                  </a:lnTo>
                  <a:lnTo>
                    <a:pt x="429529" y="1287801"/>
                  </a:lnTo>
                  <a:lnTo>
                    <a:pt x="468227" y="1281838"/>
                  </a:lnTo>
                  <a:lnTo>
                    <a:pt x="507926" y="1272754"/>
                  </a:lnTo>
                  <a:lnTo>
                    <a:pt x="548456" y="1260702"/>
                  </a:lnTo>
                  <a:lnTo>
                    <a:pt x="589648" y="1245833"/>
                  </a:lnTo>
                  <a:lnTo>
                    <a:pt x="631332" y="1228302"/>
                  </a:lnTo>
                  <a:lnTo>
                    <a:pt x="673338" y="1208260"/>
                  </a:lnTo>
                  <a:lnTo>
                    <a:pt x="715497" y="1185860"/>
                  </a:lnTo>
                  <a:lnTo>
                    <a:pt x="757639" y="1161255"/>
                  </a:lnTo>
                  <a:lnTo>
                    <a:pt x="799594" y="1134598"/>
                  </a:lnTo>
                  <a:lnTo>
                    <a:pt x="841193" y="1106040"/>
                  </a:lnTo>
                  <a:lnTo>
                    <a:pt x="882266" y="1075736"/>
                  </a:lnTo>
                  <a:lnTo>
                    <a:pt x="922644" y="1043837"/>
                  </a:lnTo>
                  <a:lnTo>
                    <a:pt x="962157" y="1010496"/>
                  </a:lnTo>
                  <a:lnTo>
                    <a:pt x="1000635" y="975866"/>
                  </a:lnTo>
                  <a:lnTo>
                    <a:pt x="1037908" y="940099"/>
                  </a:lnTo>
                  <a:lnTo>
                    <a:pt x="1073808" y="903349"/>
                  </a:lnTo>
                  <a:lnTo>
                    <a:pt x="1108164" y="865768"/>
                  </a:lnTo>
                  <a:lnTo>
                    <a:pt x="1140807" y="827508"/>
                  </a:lnTo>
                  <a:lnTo>
                    <a:pt x="1171566" y="788722"/>
                  </a:lnTo>
                  <a:lnTo>
                    <a:pt x="1200274" y="749563"/>
                  </a:lnTo>
                  <a:lnTo>
                    <a:pt x="1226759" y="710183"/>
                  </a:lnTo>
                  <a:lnTo>
                    <a:pt x="1250852" y="670736"/>
                  </a:lnTo>
                  <a:lnTo>
                    <a:pt x="1272383" y="631374"/>
                  </a:lnTo>
                  <a:lnTo>
                    <a:pt x="1291184" y="592249"/>
                  </a:lnTo>
                  <a:lnTo>
                    <a:pt x="1307084" y="553514"/>
                  </a:lnTo>
                  <a:lnTo>
                    <a:pt x="1319914" y="515322"/>
                  </a:lnTo>
                  <a:lnTo>
                    <a:pt x="1329503" y="477825"/>
                  </a:lnTo>
                  <a:lnTo>
                    <a:pt x="1338284" y="405530"/>
                  </a:lnTo>
                  <a:lnTo>
                    <a:pt x="1337136" y="371036"/>
                  </a:lnTo>
                  <a:lnTo>
                    <a:pt x="1322000" y="301946"/>
                  </a:lnTo>
                  <a:lnTo>
                    <a:pt x="1290903" y="239104"/>
                  </a:lnTo>
                  <a:lnTo>
                    <a:pt x="1245646" y="182838"/>
                  </a:lnTo>
                  <a:lnTo>
                    <a:pt x="1188031" y="133475"/>
                  </a:lnTo>
                  <a:lnTo>
                    <a:pt x="1155151" y="111485"/>
                  </a:lnTo>
                  <a:lnTo>
                    <a:pt x="1119857" y="91343"/>
                  </a:lnTo>
                  <a:lnTo>
                    <a:pt x="1082373" y="73090"/>
                  </a:lnTo>
                  <a:lnTo>
                    <a:pt x="1042924" y="56768"/>
                  </a:lnTo>
                  <a:lnTo>
                    <a:pt x="1001737" y="42417"/>
                  </a:lnTo>
                  <a:lnTo>
                    <a:pt x="959035" y="30078"/>
                  </a:lnTo>
                  <a:lnTo>
                    <a:pt x="915044" y="19793"/>
                  </a:lnTo>
                  <a:lnTo>
                    <a:pt x="869989" y="11601"/>
                  </a:lnTo>
                  <a:lnTo>
                    <a:pt x="824095" y="5544"/>
                  </a:lnTo>
                  <a:lnTo>
                    <a:pt x="777588" y="1664"/>
                  </a:lnTo>
                  <a:lnTo>
                    <a:pt x="730691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60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72560" y="427736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79" h="182879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03040" y="43078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138190"/>
            <a:ext cx="776271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65655" y="2921666"/>
            <a:ext cx="4452022" cy="1510860"/>
            <a:chOff x="3653963" y="3058160"/>
            <a:chExt cx="6597650" cy="2239010"/>
          </a:xfrm>
        </p:grpSpPr>
        <p:sp>
          <p:nvSpPr>
            <p:cNvPr id="10" name="object 10"/>
            <p:cNvSpPr/>
            <p:nvPr/>
          </p:nvSpPr>
          <p:spPr>
            <a:xfrm>
              <a:off x="3653963" y="4006234"/>
              <a:ext cx="1338580" cy="1290955"/>
            </a:xfrm>
            <a:custGeom>
              <a:avLst/>
              <a:gdLst/>
              <a:ahLst/>
              <a:cxnLst/>
              <a:rect l="l" t="t" r="r" b="b"/>
              <a:pathLst>
                <a:path w="1338579" h="1290954">
                  <a:moveTo>
                    <a:pt x="730691" y="0"/>
                  </a:moveTo>
                  <a:lnTo>
                    <a:pt x="683631" y="593"/>
                  </a:lnTo>
                  <a:lnTo>
                    <a:pt x="636632" y="3485"/>
                  </a:lnTo>
                  <a:lnTo>
                    <a:pt x="589919" y="8717"/>
                  </a:lnTo>
                  <a:lnTo>
                    <a:pt x="543718" y="16330"/>
                  </a:lnTo>
                  <a:lnTo>
                    <a:pt x="498254" y="26363"/>
                  </a:lnTo>
                  <a:lnTo>
                    <a:pt x="453751" y="38859"/>
                  </a:lnTo>
                  <a:lnTo>
                    <a:pt x="410436" y="53859"/>
                  </a:lnTo>
                  <a:lnTo>
                    <a:pt x="368531" y="71402"/>
                  </a:lnTo>
                  <a:lnTo>
                    <a:pt x="328264" y="91531"/>
                  </a:lnTo>
                  <a:lnTo>
                    <a:pt x="289859" y="114285"/>
                  </a:lnTo>
                  <a:lnTo>
                    <a:pt x="253541" y="139706"/>
                  </a:lnTo>
                  <a:lnTo>
                    <a:pt x="219536" y="167836"/>
                  </a:lnTo>
                  <a:lnTo>
                    <a:pt x="188026" y="198669"/>
                  </a:lnTo>
                  <a:lnTo>
                    <a:pt x="159034" y="232027"/>
                  </a:lnTo>
                  <a:lnTo>
                    <a:pt x="132538" y="267683"/>
                  </a:lnTo>
                  <a:lnTo>
                    <a:pt x="108518" y="305412"/>
                  </a:lnTo>
                  <a:lnTo>
                    <a:pt x="86954" y="344990"/>
                  </a:lnTo>
                  <a:lnTo>
                    <a:pt x="67825" y="386191"/>
                  </a:lnTo>
                  <a:lnTo>
                    <a:pt x="51111" y="428790"/>
                  </a:lnTo>
                  <a:lnTo>
                    <a:pt x="36790" y="472563"/>
                  </a:lnTo>
                  <a:lnTo>
                    <a:pt x="24844" y="517283"/>
                  </a:lnTo>
                  <a:lnTo>
                    <a:pt x="15250" y="562727"/>
                  </a:lnTo>
                  <a:lnTo>
                    <a:pt x="7990" y="608669"/>
                  </a:lnTo>
                  <a:lnTo>
                    <a:pt x="3041" y="654883"/>
                  </a:lnTo>
                  <a:lnTo>
                    <a:pt x="385" y="701145"/>
                  </a:lnTo>
                  <a:lnTo>
                    <a:pt x="0" y="747230"/>
                  </a:lnTo>
                  <a:lnTo>
                    <a:pt x="1865" y="792913"/>
                  </a:lnTo>
                  <a:lnTo>
                    <a:pt x="5961" y="837968"/>
                  </a:lnTo>
                  <a:lnTo>
                    <a:pt x="12267" y="882170"/>
                  </a:lnTo>
                  <a:lnTo>
                    <a:pt x="20763" y="925295"/>
                  </a:lnTo>
                  <a:lnTo>
                    <a:pt x="31428" y="967117"/>
                  </a:lnTo>
                  <a:lnTo>
                    <a:pt x="44241" y="1007411"/>
                  </a:lnTo>
                  <a:lnTo>
                    <a:pt x="59182" y="1045952"/>
                  </a:lnTo>
                  <a:lnTo>
                    <a:pt x="76231" y="1082515"/>
                  </a:lnTo>
                  <a:lnTo>
                    <a:pt x="95367" y="1116875"/>
                  </a:lnTo>
                  <a:lnTo>
                    <a:pt x="116569" y="1148807"/>
                  </a:lnTo>
                  <a:lnTo>
                    <a:pt x="165093" y="1204486"/>
                  </a:lnTo>
                  <a:lnTo>
                    <a:pt x="221637" y="1247752"/>
                  </a:lnTo>
                  <a:lnTo>
                    <a:pt x="286039" y="1276803"/>
                  </a:lnTo>
                  <a:lnTo>
                    <a:pt x="355813" y="1289752"/>
                  </a:lnTo>
                  <a:lnTo>
                    <a:pt x="392001" y="1290490"/>
                  </a:lnTo>
                  <a:lnTo>
                    <a:pt x="429529" y="1287801"/>
                  </a:lnTo>
                  <a:lnTo>
                    <a:pt x="468227" y="1281838"/>
                  </a:lnTo>
                  <a:lnTo>
                    <a:pt x="507926" y="1272754"/>
                  </a:lnTo>
                  <a:lnTo>
                    <a:pt x="548456" y="1260702"/>
                  </a:lnTo>
                  <a:lnTo>
                    <a:pt x="589648" y="1245833"/>
                  </a:lnTo>
                  <a:lnTo>
                    <a:pt x="631332" y="1228302"/>
                  </a:lnTo>
                  <a:lnTo>
                    <a:pt x="673338" y="1208260"/>
                  </a:lnTo>
                  <a:lnTo>
                    <a:pt x="715497" y="1185860"/>
                  </a:lnTo>
                  <a:lnTo>
                    <a:pt x="757639" y="1161255"/>
                  </a:lnTo>
                  <a:lnTo>
                    <a:pt x="799594" y="1134598"/>
                  </a:lnTo>
                  <a:lnTo>
                    <a:pt x="841193" y="1106040"/>
                  </a:lnTo>
                  <a:lnTo>
                    <a:pt x="882266" y="1075736"/>
                  </a:lnTo>
                  <a:lnTo>
                    <a:pt x="922644" y="1043837"/>
                  </a:lnTo>
                  <a:lnTo>
                    <a:pt x="962157" y="1010496"/>
                  </a:lnTo>
                  <a:lnTo>
                    <a:pt x="1000635" y="975866"/>
                  </a:lnTo>
                  <a:lnTo>
                    <a:pt x="1037908" y="940099"/>
                  </a:lnTo>
                  <a:lnTo>
                    <a:pt x="1073808" y="903349"/>
                  </a:lnTo>
                  <a:lnTo>
                    <a:pt x="1108164" y="865768"/>
                  </a:lnTo>
                  <a:lnTo>
                    <a:pt x="1140807" y="827508"/>
                  </a:lnTo>
                  <a:lnTo>
                    <a:pt x="1171566" y="788722"/>
                  </a:lnTo>
                  <a:lnTo>
                    <a:pt x="1200274" y="749563"/>
                  </a:lnTo>
                  <a:lnTo>
                    <a:pt x="1226759" y="710183"/>
                  </a:lnTo>
                  <a:lnTo>
                    <a:pt x="1250852" y="670736"/>
                  </a:lnTo>
                  <a:lnTo>
                    <a:pt x="1272383" y="631374"/>
                  </a:lnTo>
                  <a:lnTo>
                    <a:pt x="1291184" y="592249"/>
                  </a:lnTo>
                  <a:lnTo>
                    <a:pt x="1307084" y="553514"/>
                  </a:lnTo>
                  <a:lnTo>
                    <a:pt x="1319914" y="515322"/>
                  </a:lnTo>
                  <a:lnTo>
                    <a:pt x="1329503" y="477825"/>
                  </a:lnTo>
                  <a:lnTo>
                    <a:pt x="1338284" y="405530"/>
                  </a:lnTo>
                  <a:lnTo>
                    <a:pt x="1337136" y="371036"/>
                  </a:lnTo>
                  <a:lnTo>
                    <a:pt x="1322000" y="301946"/>
                  </a:lnTo>
                  <a:lnTo>
                    <a:pt x="1290903" y="239104"/>
                  </a:lnTo>
                  <a:lnTo>
                    <a:pt x="1245646" y="182838"/>
                  </a:lnTo>
                  <a:lnTo>
                    <a:pt x="1188031" y="133475"/>
                  </a:lnTo>
                  <a:lnTo>
                    <a:pt x="1155151" y="111485"/>
                  </a:lnTo>
                  <a:lnTo>
                    <a:pt x="1119857" y="91343"/>
                  </a:lnTo>
                  <a:lnTo>
                    <a:pt x="1082373" y="73090"/>
                  </a:lnTo>
                  <a:lnTo>
                    <a:pt x="1042924" y="56768"/>
                  </a:lnTo>
                  <a:lnTo>
                    <a:pt x="1001737" y="42417"/>
                  </a:lnTo>
                  <a:lnTo>
                    <a:pt x="959035" y="30078"/>
                  </a:lnTo>
                  <a:lnTo>
                    <a:pt x="915044" y="19793"/>
                  </a:lnTo>
                  <a:lnTo>
                    <a:pt x="869989" y="11601"/>
                  </a:lnTo>
                  <a:lnTo>
                    <a:pt x="824095" y="5544"/>
                  </a:lnTo>
                  <a:lnTo>
                    <a:pt x="777588" y="1664"/>
                  </a:lnTo>
                  <a:lnTo>
                    <a:pt x="730691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60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72560" y="427736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79" h="182879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4003040" y="43078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55220" y="3854670"/>
            <a:ext cx="5511681" cy="194290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·</a:t>
            </a:r>
            <a:r>
              <a:rPr sz="1754" spc="-17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47"/>
              </a:spcBef>
            </a:pPr>
            <a:endParaRPr sz="1754">
              <a:latin typeface="Cambria"/>
              <a:cs typeface="Cambria"/>
            </a:endParaRPr>
          </a:p>
          <a:p>
            <a:pPr marL="1086242" marR="3428">
              <a:lnSpc>
                <a:spcPts val="2099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9" y="89735"/>
            <a:ext cx="7785023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65655" y="2921666"/>
            <a:ext cx="4452022" cy="1510860"/>
            <a:chOff x="3653963" y="3058160"/>
            <a:chExt cx="6597650" cy="2239010"/>
          </a:xfrm>
        </p:grpSpPr>
        <p:sp>
          <p:nvSpPr>
            <p:cNvPr id="10" name="object 10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60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058160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36677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59" y="42773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36677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59" y="42773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59" y="36677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0581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59" y="36677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0581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59" y="36677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72560" y="427736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79" h="182879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4003040" y="43078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55220" y="3854670"/>
            <a:ext cx="5511681" cy="194290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·</a:t>
            </a:r>
            <a:r>
              <a:rPr sz="1754" spc="-17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47"/>
              </a:spcBef>
            </a:pPr>
            <a:endParaRPr sz="1754">
              <a:latin typeface="Cambria"/>
              <a:cs typeface="Cambria"/>
            </a:endParaRPr>
          </a:p>
          <a:p>
            <a:pPr marL="1086242" marR="3428">
              <a:lnSpc>
                <a:spcPts val="2099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 dirty="0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 dirty="0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9" y="151437"/>
            <a:ext cx="7857031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21550" y="2921667"/>
            <a:ext cx="4596424" cy="1580704"/>
            <a:chOff x="3440408" y="3058160"/>
            <a:chExt cx="6811645" cy="2342515"/>
          </a:xfrm>
        </p:grpSpPr>
        <p:sp>
          <p:nvSpPr>
            <p:cNvPr id="10" name="object 10"/>
            <p:cNvSpPr/>
            <p:nvPr/>
          </p:nvSpPr>
          <p:spPr>
            <a:xfrm>
              <a:off x="3440408" y="3332614"/>
              <a:ext cx="3345179" cy="2068195"/>
            </a:xfrm>
            <a:custGeom>
              <a:avLst/>
              <a:gdLst/>
              <a:ahLst/>
              <a:cxnLst/>
              <a:rect l="l" t="t" r="r" b="b"/>
              <a:pathLst>
                <a:path w="3345179" h="2068195">
                  <a:moveTo>
                    <a:pt x="1687166" y="0"/>
                  </a:moveTo>
                  <a:lnTo>
                    <a:pt x="1638537" y="170"/>
                  </a:lnTo>
                  <a:lnTo>
                    <a:pt x="1589424" y="666"/>
                  </a:lnTo>
                  <a:lnTo>
                    <a:pt x="1539900" y="1547"/>
                  </a:lnTo>
                  <a:lnTo>
                    <a:pt x="1490038" y="2873"/>
                  </a:lnTo>
                  <a:lnTo>
                    <a:pt x="1439907" y="4702"/>
                  </a:lnTo>
                  <a:lnTo>
                    <a:pt x="1389581" y="7094"/>
                  </a:lnTo>
                  <a:lnTo>
                    <a:pt x="1339131" y="10107"/>
                  </a:lnTo>
                  <a:lnTo>
                    <a:pt x="1288629" y="13802"/>
                  </a:lnTo>
                  <a:lnTo>
                    <a:pt x="1238146" y="18235"/>
                  </a:lnTo>
                  <a:lnTo>
                    <a:pt x="1187754" y="23468"/>
                  </a:lnTo>
                  <a:lnTo>
                    <a:pt x="1137525" y="29558"/>
                  </a:lnTo>
                  <a:lnTo>
                    <a:pt x="1087530" y="36566"/>
                  </a:lnTo>
                  <a:lnTo>
                    <a:pt x="1037842" y="44550"/>
                  </a:lnTo>
                  <a:lnTo>
                    <a:pt x="988532" y="53569"/>
                  </a:lnTo>
                  <a:lnTo>
                    <a:pt x="939671" y="63682"/>
                  </a:lnTo>
                  <a:lnTo>
                    <a:pt x="891332" y="74948"/>
                  </a:lnTo>
                  <a:lnTo>
                    <a:pt x="843586" y="87427"/>
                  </a:lnTo>
                  <a:lnTo>
                    <a:pt x="796504" y="101177"/>
                  </a:lnTo>
                  <a:lnTo>
                    <a:pt x="750160" y="116258"/>
                  </a:lnTo>
                  <a:lnTo>
                    <a:pt x="704623" y="132729"/>
                  </a:lnTo>
                  <a:lnTo>
                    <a:pt x="659967" y="150648"/>
                  </a:lnTo>
                  <a:lnTo>
                    <a:pt x="616262" y="170075"/>
                  </a:lnTo>
                  <a:lnTo>
                    <a:pt x="573581" y="191069"/>
                  </a:lnTo>
                  <a:lnTo>
                    <a:pt x="531995" y="213689"/>
                  </a:lnTo>
                  <a:lnTo>
                    <a:pt x="491575" y="237995"/>
                  </a:lnTo>
                  <a:lnTo>
                    <a:pt x="452394" y="264044"/>
                  </a:lnTo>
                  <a:lnTo>
                    <a:pt x="414524" y="291896"/>
                  </a:lnTo>
                  <a:lnTo>
                    <a:pt x="378036" y="321611"/>
                  </a:lnTo>
                  <a:lnTo>
                    <a:pt x="343001" y="353248"/>
                  </a:lnTo>
                  <a:lnTo>
                    <a:pt x="309492" y="386865"/>
                  </a:lnTo>
                  <a:lnTo>
                    <a:pt x="277579" y="422521"/>
                  </a:lnTo>
                  <a:lnTo>
                    <a:pt x="248963" y="458094"/>
                  </a:lnTo>
                  <a:lnTo>
                    <a:pt x="221846" y="495418"/>
                  </a:lnTo>
                  <a:lnTo>
                    <a:pt x="196237" y="534373"/>
                  </a:lnTo>
                  <a:lnTo>
                    <a:pt x="172147" y="574837"/>
                  </a:lnTo>
                  <a:lnTo>
                    <a:pt x="149587" y="616689"/>
                  </a:lnTo>
                  <a:lnTo>
                    <a:pt x="128566" y="659810"/>
                  </a:lnTo>
                  <a:lnTo>
                    <a:pt x="109095" y="704077"/>
                  </a:lnTo>
                  <a:lnTo>
                    <a:pt x="91184" y="749370"/>
                  </a:lnTo>
                  <a:lnTo>
                    <a:pt x="74842" y="795569"/>
                  </a:lnTo>
                  <a:lnTo>
                    <a:pt x="60080" y="842552"/>
                  </a:lnTo>
                  <a:lnTo>
                    <a:pt x="46909" y="890199"/>
                  </a:lnTo>
                  <a:lnTo>
                    <a:pt x="35337" y="938388"/>
                  </a:lnTo>
                  <a:lnTo>
                    <a:pt x="25377" y="987000"/>
                  </a:lnTo>
                  <a:lnTo>
                    <a:pt x="17036" y="1035912"/>
                  </a:lnTo>
                  <a:lnTo>
                    <a:pt x="10327" y="1085005"/>
                  </a:lnTo>
                  <a:lnTo>
                    <a:pt x="5258" y="1134158"/>
                  </a:lnTo>
                  <a:lnTo>
                    <a:pt x="1841" y="1183248"/>
                  </a:lnTo>
                  <a:lnTo>
                    <a:pt x="84" y="1232157"/>
                  </a:lnTo>
                  <a:lnTo>
                    <a:pt x="0" y="1280763"/>
                  </a:lnTo>
                  <a:lnTo>
                    <a:pt x="1596" y="1328944"/>
                  </a:lnTo>
                  <a:lnTo>
                    <a:pt x="4884" y="1376581"/>
                  </a:lnTo>
                  <a:lnTo>
                    <a:pt x="9874" y="1423553"/>
                  </a:lnTo>
                  <a:lnTo>
                    <a:pt x="16576" y="1469738"/>
                  </a:lnTo>
                  <a:lnTo>
                    <a:pt x="25000" y="1515015"/>
                  </a:lnTo>
                  <a:lnTo>
                    <a:pt x="35156" y="1559265"/>
                  </a:lnTo>
                  <a:lnTo>
                    <a:pt x="47055" y="1602366"/>
                  </a:lnTo>
                  <a:lnTo>
                    <a:pt x="60706" y="1644197"/>
                  </a:lnTo>
                  <a:lnTo>
                    <a:pt x="76120" y="1684637"/>
                  </a:lnTo>
                  <a:lnTo>
                    <a:pt x="93306" y="1723566"/>
                  </a:lnTo>
                  <a:lnTo>
                    <a:pt x="112276" y="1760863"/>
                  </a:lnTo>
                  <a:lnTo>
                    <a:pt x="133039" y="1796407"/>
                  </a:lnTo>
                  <a:lnTo>
                    <a:pt x="155605" y="1830077"/>
                  </a:lnTo>
                  <a:lnTo>
                    <a:pt x="179984" y="1861752"/>
                  </a:lnTo>
                  <a:lnTo>
                    <a:pt x="206187" y="1891311"/>
                  </a:lnTo>
                  <a:lnTo>
                    <a:pt x="234224" y="1918634"/>
                  </a:lnTo>
                  <a:lnTo>
                    <a:pt x="264105" y="1943600"/>
                  </a:lnTo>
                  <a:lnTo>
                    <a:pt x="324063" y="1983279"/>
                  </a:lnTo>
                  <a:lnTo>
                    <a:pt x="389899" y="2014881"/>
                  </a:lnTo>
                  <a:lnTo>
                    <a:pt x="461169" y="2038776"/>
                  </a:lnTo>
                  <a:lnTo>
                    <a:pt x="498703" y="2047948"/>
                  </a:lnTo>
                  <a:lnTo>
                    <a:pt x="537431" y="2055332"/>
                  </a:lnTo>
                  <a:lnTo>
                    <a:pt x="577295" y="2060974"/>
                  </a:lnTo>
                  <a:lnTo>
                    <a:pt x="618242" y="2064919"/>
                  </a:lnTo>
                  <a:lnTo>
                    <a:pt x="660215" y="2067215"/>
                  </a:lnTo>
                  <a:lnTo>
                    <a:pt x="703160" y="2067907"/>
                  </a:lnTo>
                  <a:lnTo>
                    <a:pt x="747021" y="2067041"/>
                  </a:lnTo>
                  <a:lnTo>
                    <a:pt x="791743" y="2064664"/>
                  </a:lnTo>
                  <a:lnTo>
                    <a:pt x="837270" y="2060821"/>
                  </a:lnTo>
                  <a:lnTo>
                    <a:pt x="883548" y="2055560"/>
                  </a:lnTo>
                  <a:lnTo>
                    <a:pt x="930520" y="2048925"/>
                  </a:lnTo>
                  <a:lnTo>
                    <a:pt x="978132" y="2040963"/>
                  </a:lnTo>
                  <a:lnTo>
                    <a:pt x="1026329" y="2031721"/>
                  </a:lnTo>
                  <a:lnTo>
                    <a:pt x="1075054" y="2021244"/>
                  </a:lnTo>
                  <a:lnTo>
                    <a:pt x="1124252" y="2009579"/>
                  </a:lnTo>
                  <a:lnTo>
                    <a:pt x="1173870" y="1996772"/>
                  </a:lnTo>
                  <a:lnTo>
                    <a:pt x="1223850" y="1982868"/>
                  </a:lnTo>
                  <a:lnTo>
                    <a:pt x="1274138" y="1967915"/>
                  </a:lnTo>
                  <a:lnTo>
                    <a:pt x="1324678" y="1951958"/>
                  </a:lnTo>
                  <a:lnTo>
                    <a:pt x="1375415" y="1935043"/>
                  </a:lnTo>
                  <a:lnTo>
                    <a:pt x="1426294" y="1917217"/>
                  </a:lnTo>
                  <a:lnTo>
                    <a:pt x="1477259" y="1898525"/>
                  </a:lnTo>
                  <a:lnTo>
                    <a:pt x="1528256" y="1879015"/>
                  </a:lnTo>
                  <a:lnTo>
                    <a:pt x="1579229" y="1858731"/>
                  </a:lnTo>
                  <a:lnTo>
                    <a:pt x="1630122" y="1837721"/>
                  </a:lnTo>
                  <a:lnTo>
                    <a:pt x="1680880" y="1816030"/>
                  </a:lnTo>
                  <a:lnTo>
                    <a:pt x="1731448" y="1793704"/>
                  </a:lnTo>
                  <a:lnTo>
                    <a:pt x="1781770" y="1770790"/>
                  </a:lnTo>
                  <a:lnTo>
                    <a:pt x="1831792" y="1747334"/>
                  </a:lnTo>
                  <a:lnTo>
                    <a:pt x="1881458" y="1723382"/>
                  </a:lnTo>
                  <a:lnTo>
                    <a:pt x="1930713" y="1698980"/>
                  </a:lnTo>
                  <a:lnTo>
                    <a:pt x="1979501" y="1674174"/>
                  </a:lnTo>
                  <a:lnTo>
                    <a:pt x="2027766" y="1649011"/>
                  </a:lnTo>
                  <a:lnTo>
                    <a:pt x="2084071" y="1618868"/>
                  </a:lnTo>
                  <a:lnTo>
                    <a:pt x="2139540" y="1588324"/>
                  </a:lnTo>
                  <a:lnTo>
                    <a:pt x="2194144" y="1557415"/>
                  </a:lnTo>
                  <a:lnTo>
                    <a:pt x="2247854" y="1526176"/>
                  </a:lnTo>
                  <a:lnTo>
                    <a:pt x="2300641" y="1494640"/>
                  </a:lnTo>
                  <a:lnTo>
                    <a:pt x="2352475" y="1462843"/>
                  </a:lnTo>
                  <a:lnTo>
                    <a:pt x="2403327" y="1430820"/>
                  </a:lnTo>
                  <a:lnTo>
                    <a:pt x="2453168" y="1398604"/>
                  </a:lnTo>
                  <a:lnTo>
                    <a:pt x="2501970" y="1366232"/>
                  </a:lnTo>
                  <a:lnTo>
                    <a:pt x="2549701" y="1333737"/>
                  </a:lnTo>
                  <a:lnTo>
                    <a:pt x="2596334" y="1301154"/>
                  </a:lnTo>
                  <a:lnTo>
                    <a:pt x="2641838" y="1268518"/>
                  </a:lnTo>
                  <a:lnTo>
                    <a:pt x="2686186" y="1235864"/>
                  </a:lnTo>
                  <a:lnTo>
                    <a:pt x="2729347" y="1203227"/>
                  </a:lnTo>
                  <a:lnTo>
                    <a:pt x="2771292" y="1170640"/>
                  </a:lnTo>
                  <a:lnTo>
                    <a:pt x="2811991" y="1138139"/>
                  </a:lnTo>
                  <a:lnTo>
                    <a:pt x="2851417" y="1105759"/>
                  </a:lnTo>
                  <a:lnTo>
                    <a:pt x="2889539" y="1073535"/>
                  </a:lnTo>
                  <a:lnTo>
                    <a:pt x="2926328" y="1041500"/>
                  </a:lnTo>
                  <a:lnTo>
                    <a:pt x="2961756" y="1009690"/>
                  </a:lnTo>
                  <a:lnTo>
                    <a:pt x="2995792" y="978139"/>
                  </a:lnTo>
                  <a:lnTo>
                    <a:pt x="3028407" y="946882"/>
                  </a:lnTo>
                  <a:lnTo>
                    <a:pt x="3059573" y="915955"/>
                  </a:lnTo>
                  <a:lnTo>
                    <a:pt x="3089259" y="885390"/>
                  </a:lnTo>
                  <a:lnTo>
                    <a:pt x="3117437" y="855225"/>
                  </a:lnTo>
                  <a:lnTo>
                    <a:pt x="3144078" y="825492"/>
                  </a:lnTo>
                  <a:lnTo>
                    <a:pt x="3169152" y="796226"/>
                  </a:lnTo>
                  <a:lnTo>
                    <a:pt x="3214482" y="739238"/>
                  </a:lnTo>
                  <a:lnTo>
                    <a:pt x="3253194" y="684537"/>
                  </a:lnTo>
                  <a:lnTo>
                    <a:pt x="3285054" y="632401"/>
                  </a:lnTo>
                  <a:lnTo>
                    <a:pt x="3310582" y="581550"/>
                  </a:lnTo>
                  <a:lnTo>
                    <a:pt x="3328890" y="533626"/>
                  </a:lnTo>
                  <a:lnTo>
                    <a:pt x="3340293" y="488534"/>
                  </a:lnTo>
                  <a:lnTo>
                    <a:pt x="3345107" y="446177"/>
                  </a:lnTo>
                  <a:lnTo>
                    <a:pt x="3343648" y="406460"/>
                  </a:lnTo>
                  <a:lnTo>
                    <a:pt x="3323176" y="334563"/>
                  </a:lnTo>
                  <a:lnTo>
                    <a:pt x="3281404" y="272074"/>
                  </a:lnTo>
                  <a:lnTo>
                    <a:pt x="3253320" y="244118"/>
                  </a:lnTo>
                  <a:lnTo>
                    <a:pt x="3220858" y="218227"/>
                  </a:lnTo>
                  <a:lnTo>
                    <a:pt x="3184336" y="194305"/>
                  </a:lnTo>
                  <a:lnTo>
                    <a:pt x="3144068" y="172256"/>
                  </a:lnTo>
                  <a:lnTo>
                    <a:pt x="3100371" y="151984"/>
                  </a:lnTo>
                  <a:lnTo>
                    <a:pt x="3053560" y="133393"/>
                  </a:lnTo>
                  <a:lnTo>
                    <a:pt x="3003952" y="116387"/>
                  </a:lnTo>
                  <a:lnTo>
                    <a:pt x="2930699" y="95197"/>
                  </a:lnTo>
                  <a:lnTo>
                    <a:pt x="2892219" y="85625"/>
                  </a:lnTo>
                  <a:lnTo>
                    <a:pt x="2852475" y="76705"/>
                  </a:lnTo>
                  <a:lnTo>
                    <a:pt x="2811446" y="68415"/>
                  </a:lnTo>
                  <a:lnTo>
                    <a:pt x="2769112" y="60732"/>
                  </a:lnTo>
                  <a:lnTo>
                    <a:pt x="2725452" y="53632"/>
                  </a:lnTo>
                  <a:lnTo>
                    <a:pt x="2680444" y="47094"/>
                  </a:lnTo>
                  <a:lnTo>
                    <a:pt x="2634068" y="41094"/>
                  </a:lnTo>
                  <a:lnTo>
                    <a:pt x="2586303" y="35609"/>
                  </a:lnTo>
                  <a:lnTo>
                    <a:pt x="2537128" y="30617"/>
                  </a:lnTo>
                  <a:lnTo>
                    <a:pt x="2486522" y="26095"/>
                  </a:lnTo>
                  <a:lnTo>
                    <a:pt x="2434464" y="22020"/>
                  </a:lnTo>
                  <a:lnTo>
                    <a:pt x="2380934" y="18370"/>
                  </a:lnTo>
                  <a:lnTo>
                    <a:pt x="2325910" y="15121"/>
                  </a:lnTo>
                  <a:lnTo>
                    <a:pt x="2269371" y="12251"/>
                  </a:lnTo>
                  <a:lnTo>
                    <a:pt x="2211298" y="9737"/>
                  </a:lnTo>
                  <a:lnTo>
                    <a:pt x="2151668" y="7556"/>
                  </a:lnTo>
                  <a:lnTo>
                    <a:pt x="2090461" y="5686"/>
                  </a:lnTo>
                  <a:lnTo>
                    <a:pt x="2027655" y="4104"/>
                  </a:lnTo>
                  <a:lnTo>
                    <a:pt x="1963232" y="2787"/>
                  </a:lnTo>
                  <a:lnTo>
                    <a:pt x="1897168" y="1711"/>
                  </a:lnTo>
                  <a:lnTo>
                    <a:pt x="1782692" y="402"/>
                  </a:lnTo>
                  <a:lnTo>
                    <a:pt x="168716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60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0581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6677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42773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36677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42773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60" y="36677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0581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6677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0581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667760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782834" y="44704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72560" y="427736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79" h="182879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03040" y="43078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60"/>
              <a:ext cx="182879" cy="18287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155220" y="3854670"/>
            <a:ext cx="5511681" cy="194290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·</a:t>
            </a:r>
            <a:r>
              <a:rPr sz="1754" spc="-17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47"/>
              </a:spcBef>
            </a:pPr>
            <a:endParaRPr sz="1754">
              <a:latin typeface="Cambria"/>
              <a:cs typeface="Cambria"/>
            </a:endParaRPr>
          </a:p>
          <a:p>
            <a:pPr marL="1086242" marR="3428">
              <a:lnSpc>
                <a:spcPts val="2099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5665" y="1565310"/>
            <a:ext cx="4087805" cy="124627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7370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575" y="161039"/>
            <a:ext cx="738376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21550" y="2921667"/>
            <a:ext cx="4596424" cy="1580704"/>
            <a:chOff x="3440408" y="3058160"/>
            <a:chExt cx="6811645" cy="2342515"/>
          </a:xfrm>
        </p:grpSpPr>
        <p:sp>
          <p:nvSpPr>
            <p:cNvPr id="10" name="object 10"/>
            <p:cNvSpPr/>
            <p:nvPr/>
          </p:nvSpPr>
          <p:spPr>
            <a:xfrm>
              <a:off x="3440408" y="3332614"/>
              <a:ext cx="3345179" cy="2068195"/>
            </a:xfrm>
            <a:custGeom>
              <a:avLst/>
              <a:gdLst/>
              <a:ahLst/>
              <a:cxnLst/>
              <a:rect l="l" t="t" r="r" b="b"/>
              <a:pathLst>
                <a:path w="3345179" h="2068195">
                  <a:moveTo>
                    <a:pt x="1687166" y="0"/>
                  </a:moveTo>
                  <a:lnTo>
                    <a:pt x="1638537" y="170"/>
                  </a:lnTo>
                  <a:lnTo>
                    <a:pt x="1589424" y="666"/>
                  </a:lnTo>
                  <a:lnTo>
                    <a:pt x="1539900" y="1547"/>
                  </a:lnTo>
                  <a:lnTo>
                    <a:pt x="1490038" y="2873"/>
                  </a:lnTo>
                  <a:lnTo>
                    <a:pt x="1439907" y="4702"/>
                  </a:lnTo>
                  <a:lnTo>
                    <a:pt x="1389581" y="7094"/>
                  </a:lnTo>
                  <a:lnTo>
                    <a:pt x="1339131" y="10107"/>
                  </a:lnTo>
                  <a:lnTo>
                    <a:pt x="1288629" y="13802"/>
                  </a:lnTo>
                  <a:lnTo>
                    <a:pt x="1238146" y="18235"/>
                  </a:lnTo>
                  <a:lnTo>
                    <a:pt x="1187754" y="23468"/>
                  </a:lnTo>
                  <a:lnTo>
                    <a:pt x="1137525" y="29558"/>
                  </a:lnTo>
                  <a:lnTo>
                    <a:pt x="1087530" y="36566"/>
                  </a:lnTo>
                  <a:lnTo>
                    <a:pt x="1037842" y="44550"/>
                  </a:lnTo>
                  <a:lnTo>
                    <a:pt x="988532" y="53569"/>
                  </a:lnTo>
                  <a:lnTo>
                    <a:pt x="939671" y="63682"/>
                  </a:lnTo>
                  <a:lnTo>
                    <a:pt x="891332" y="74948"/>
                  </a:lnTo>
                  <a:lnTo>
                    <a:pt x="843586" y="87427"/>
                  </a:lnTo>
                  <a:lnTo>
                    <a:pt x="796504" y="101177"/>
                  </a:lnTo>
                  <a:lnTo>
                    <a:pt x="750160" y="116258"/>
                  </a:lnTo>
                  <a:lnTo>
                    <a:pt x="704623" y="132729"/>
                  </a:lnTo>
                  <a:lnTo>
                    <a:pt x="659967" y="150648"/>
                  </a:lnTo>
                  <a:lnTo>
                    <a:pt x="616262" y="170075"/>
                  </a:lnTo>
                  <a:lnTo>
                    <a:pt x="573581" y="191069"/>
                  </a:lnTo>
                  <a:lnTo>
                    <a:pt x="531995" y="213689"/>
                  </a:lnTo>
                  <a:lnTo>
                    <a:pt x="491575" y="237995"/>
                  </a:lnTo>
                  <a:lnTo>
                    <a:pt x="452394" y="264044"/>
                  </a:lnTo>
                  <a:lnTo>
                    <a:pt x="414524" y="291896"/>
                  </a:lnTo>
                  <a:lnTo>
                    <a:pt x="378036" y="321611"/>
                  </a:lnTo>
                  <a:lnTo>
                    <a:pt x="343001" y="353248"/>
                  </a:lnTo>
                  <a:lnTo>
                    <a:pt x="309492" y="386865"/>
                  </a:lnTo>
                  <a:lnTo>
                    <a:pt x="277579" y="422521"/>
                  </a:lnTo>
                  <a:lnTo>
                    <a:pt x="248963" y="458094"/>
                  </a:lnTo>
                  <a:lnTo>
                    <a:pt x="221846" y="495418"/>
                  </a:lnTo>
                  <a:lnTo>
                    <a:pt x="196237" y="534373"/>
                  </a:lnTo>
                  <a:lnTo>
                    <a:pt x="172147" y="574837"/>
                  </a:lnTo>
                  <a:lnTo>
                    <a:pt x="149587" y="616689"/>
                  </a:lnTo>
                  <a:lnTo>
                    <a:pt x="128566" y="659810"/>
                  </a:lnTo>
                  <a:lnTo>
                    <a:pt x="109095" y="704077"/>
                  </a:lnTo>
                  <a:lnTo>
                    <a:pt x="91184" y="749370"/>
                  </a:lnTo>
                  <a:lnTo>
                    <a:pt x="74842" y="795569"/>
                  </a:lnTo>
                  <a:lnTo>
                    <a:pt x="60080" y="842552"/>
                  </a:lnTo>
                  <a:lnTo>
                    <a:pt x="46909" y="890199"/>
                  </a:lnTo>
                  <a:lnTo>
                    <a:pt x="35337" y="938388"/>
                  </a:lnTo>
                  <a:lnTo>
                    <a:pt x="25377" y="987000"/>
                  </a:lnTo>
                  <a:lnTo>
                    <a:pt x="17036" y="1035912"/>
                  </a:lnTo>
                  <a:lnTo>
                    <a:pt x="10327" y="1085005"/>
                  </a:lnTo>
                  <a:lnTo>
                    <a:pt x="5258" y="1134158"/>
                  </a:lnTo>
                  <a:lnTo>
                    <a:pt x="1841" y="1183248"/>
                  </a:lnTo>
                  <a:lnTo>
                    <a:pt x="84" y="1232157"/>
                  </a:lnTo>
                  <a:lnTo>
                    <a:pt x="0" y="1280763"/>
                  </a:lnTo>
                  <a:lnTo>
                    <a:pt x="1596" y="1328944"/>
                  </a:lnTo>
                  <a:lnTo>
                    <a:pt x="4884" y="1376581"/>
                  </a:lnTo>
                  <a:lnTo>
                    <a:pt x="9874" y="1423553"/>
                  </a:lnTo>
                  <a:lnTo>
                    <a:pt x="16576" y="1469738"/>
                  </a:lnTo>
                  <a:lnTo>
                    <a:pt x="25000" y="1515015"/>
                  </a:lnTo>
                  <a:lnTo>
                    <a:pt x="35156" y="1559265"/>
                  </a:lnTo>
                  <a:lnTo>
                    <a:pt x="47055" y="1602366"/>
                  </a:lnTo>
                  <a:lnTo>
                    <a:pt x="60706" y="1644197"/>
                  </a:lnTo>
                  <a:lnTo>
                    <a:pt x="76120" y="1684637"/>
                  </a:lnTo>
                  <a:lnTo>
                    <a:pt x="93306" y="1723566"/>
                  </a:lnTo>
                  <a:lnTo>
                    <a:pt x="112276" y="1760863"/>
                  </a:lnTo>
                  <a:lnTo>
                    <a:pt x="133039" y="1796407"/>
                  </a:lnTo>
                  <a:lnTo>
                    <a:pt x="155605" y="1830077"/>
                  </a:lnTo>
                  <a:lnTo>
                    <a:pt x="179984" y="1861752"/>
                  </a:lnTo>
                  <a:lnTo>
                    <a:pt x="206187" y="1891311"/>
                  </a:lnTo>
                  <a:lnTo>
                    <a:pt x="234224" y="1918634"/>
                  </a:lnTo>
                  <a:lnTo>
                    <a:pt x="264105" y="1943600"/>
                  </a:lnTo>
                  <a:lnTo>
                    <a:pt x="324063" y="1983279"/>
                  </a:lnTo>
                  <a:lnTo>
                    <a:pt x="389899" y="2014881"/>
                  </a:lnTo>
                  <a:lnTo>
                    <a:pt x="461169" y="2038776"/>
                  </a:lnTo>
                  <a:lnTo>
                    <a:pt x="498703" y="2047948"/>
                  </a:lnTo>
                  <a:lnTo>
                    <a:pt x="537431" y="2055332"/>
                  </a:lnTo>
                  <a:lnTo>
                    <a:pt x="577295" y="2060974"/>
                  </a:lnTo>
                  <a:lnTo>
                    <a:pt x="618242" y="2064919"/>
                  </a:lnTo>
                  <a:lnTo>
                    <a:pt x="660215" y="2067215"/>
                  </a:lnTo>
                  <a:lnTo>
                    <a:pt x="703160" y="2067907"/>
                  </a:lnTo>
                  <a:lnTo>
                    <a:pt x="747021" y="2067041"/>
                  </a:lnTo>
                  <a:lnTo>
                    <a:pt x="791743" y="2064664"/>
                  </a:lnTo>
                  <a:lnTo>
                    <a:pt x="837270" y="2060821"/>
                  </a:lnTo>
                  <a:lnTo>
                    <a:pt x="883548" y="2055560"/>
                  </a:lnTo>
                  <a:lnTo>
                    <a:pt x="930520" y="2048925"/>
                  </a:lnTo>
                  <a:lnTo>
                    <a:pt x="978132" y="2040963"/>
                  </a:lnTo>
                  <a:lnTo>
                    <a:pt x="1026329" y="2031721"/>
                  </a:lnTo>
                  <a:lnTo>
                    <a:pt x="1075054" y="2021244"/>
                  </a:lnTo>
                  <a:lnTo>
                    <a:pt x="1124252" y="2009579"/>
                  </a:lnTo>
                  <a:lnTo>
                    <a:pt x="1173870" y="1996772"/>
                  </a:lnTo>
                  <a:lnTo>
                    <a:pt x="1223850" y="1982868"/>
                  </a:lnTo>
                  <a:lnTo>
                    <a:pt x="1274138" y="1967915"/>
                  </a:lnTo>
                  <a:lnTo>
                    <a:pt x="1324678" y="1951958"/>
                  </a:lnTo>
                  <a:lnTo>
                    <a:pt x="1375415" y="1935043"/>
                  </a:lnTo>
                  <a:lnTo>
                    <a:pt x="1426294" y="1917217"/>
                  </a:lnTo>
                  <a:lnTo>
                    <a:pt x="1477259" y="1898525"/>
                  </a:lnTo>
                  <a:lnTo>
                    <a:pt x="1528256" y="1879015"/>
                  </a:lnTo>
                  <a:lnTo>
                    <a:pt x="1579229" y="1858731"/>
                  </a:lnTo>
                  <a:lnTo>
                    <a:pt x="1630122" y="1837721"/>
                  </a:lnTo>
                  <a:lnTo>
                    <a:pt x="1680880" y="1816030"/>
                  </a:lnTo>
                  <a:lnTo>
                    <a:pt x="1731448" y="1793704"/>
                  </a:lnTo>
                  <a:lnTo>
                    <a:pt x="1781770" y="1770790"/>
                  </a:lnTo>
                  <a:lnTo>
                    <a:pt x="1831792" y="1747334"/>
                  </a:lnTo>
                  <a:lnTo>
                    <a:pt x="1881458" y="1723382"/>
                  </a:lnTo>
                  <a:lnTo>
                    <a:pt x="1930713" y="1698980"/>
                  </a:lnTo>
                  <a:lnTo>
                    <a:pt x="1979501" y="1674174"/>
                  </a:lnTo>
                  <a:lnTo>
                    <a:pt x="2027766" y="1649011"/>
                  </a:lnTo>
                  <a:lnTo>
                    <a:pt x="2084071" y="1618868"/>
                  </a:lnTo>
                  <a:lnTo>
                    <a:pt x="2139540" y="1588324"/>
                  </a:lnTo>
                  <a:lnTo>
                    <a:pt x="2194144" y="1557415"/>
                  </a:lnTo>
                  <a:lnTo>
                    <a:pt x="2247854" y="1526176"/>
                  </a:lnTo>
                  <a:lnTo>
                    <a:pt x="2300641" y="1494640"/>
                  </a:lnTo>
                  <a:lnTo>
                    <a:pt x="2352475" y="1462843"/>
                  </a:lnTo>
                  <a:lnTo>
                    <a:pt x="2403327" y="1430820"/>
                  </a:lnTo>
                  <a:lnTo>
                    <a:pt x="2453168" y="1398604"/>
                  </a:lnTo>
                  <a:lnTo>
                    <a:pt x="2501970" y="1366232"/>
                  </a:lnTo>
                  <a:lnTo>
                    <a:pt x="2549701" y="1333737"/>
                  </a:lnTo>
                  <a:lnTo>
                    <a:pt x="2596334" y="1301154"/>
                  </a:lnTo>
                  <a:lnTo>
                    <a:pt x="2641838" y="1268518"/>
                  </a:lnTo>
                  <a:lnTo>
                    <a:pt x="2686186" y="1235864"/>
                  </a:lnTo>
                  <a:lnTo>
                    <a:pt x="2729347" y="1203227"/>
                  </a:lnTo>
                  <a:lnTo>
                    <a:pt x="2771292" y="1170640"/>
                  </a:lnTo>
                  <a:lnTo>
                    <a:pt x="2811991" y="1138139"/>
                  </a:lnTo>
                  <a:lnTo>
                    <a:pt x="2851417" y="1105759"/>
                  </a:lnTo>
                  <a:lnTo>
                    <a:pt x="2889539" y="1073535"/>
                  </a:lnTo>
                  <a:lnTo>
                    <a:pt x="2926328" y="1041500"/>
                  </a:lnTo>
                  <a:lnTo>
                    <a:pt x="2961756" y="1009690"/>
                  </a:lnTo>
                  <a:lnTo>
                    <a:pt x="2995792" y="978139"/>
                  </a:lnTo>
                  <a:lnTo>
                    <a:pt x="3028407" y="946882"/>
                  </a:lnTo>
                  <a:lnTo>
                    <a:pt x="3059573" y="915955"/>
                  </a:lnTo>
                  <a:lnTo>
                    <a:pt x="3089259" y="885390"/>
                  </a:lnTo>
                  <a:lnTo>
                    <a:pt x="3117437" y="855225"/>
                  </a:lnTo>
                  <a:lnTo>
                    <a:pt x="3144078" y="825492"/>
                  </a:lnTo>
                  <a:lnTo>
                    <a:pt x="3169152" y="796226"/>
                  </a:lnTo>
                  <a:lnTo>
                    <a:pt x="3214482" y="739238"/>
                  </a:lnTo>
                  <a:lnTo>
                    <a:pt x="3253194" y="684537"/>
                  </a:lnTo>
                  <a:lnTo>
                    <a:pt x="3285054" y="632401"/>
                  </a:lnTo>
                  <a:lnTo>
                    <a:pt x="3310582" y="581550"/>
                  </a:lnTo>
                  <a:lnTo>
                    <a:pt x="3328890" y="533626"/>
                  </a:lnTo>
                  <a:lnTo>
                    <a:pt x="3340293" y="488534"/>
                  </a:lnTo>
                  <a:lnTo>
                    <a:pt x="3345107" y="446177"/>
                  </a:lnTo>
                  <a:lnTo>
                    <a:pt x="3343648" y="406460"/>
                  </a:lnTo>
                  <a:lnTo>
                    <a:pt x="3323176" y="334563"/>
                  </a:lnTo>
                  <a:lnTo>
                    <a:pt x="3281404" y="272074"/>
                  </a:lnTo>
                  <a:lnTo>
                    <a:pt x="3253320" y="244118"/>
                  </a:lnTo>
                  <a:lnTo>
                    <a:pt x="3220858" y="218227"/>
                  </a:lnTo>
                  <a:lnTo>
                    <a:pt x="3184336" y="194305"/>
                  </a:lnTo>
                  <a:lnTo>
                    <a:pt x="3144068" y="172256"/>
                  </a:lnTo>
                  <a:lnTo>
                    <a:pt x="3100371" y="151984"/>
                  </a:lnTo>
                  <a:lnTo>
                    <a:pt x="3053560" y="133393"/>
                  </a:lnTo>
                  <a:lnTo>
                    <a:pt x="3003952" y="116387"/>
                  </a:lnTo>
                  <a:lnTo>
                    <a:pt x="2930699" y="95197"/>
                  </a:lnTo>
                  <a:lnTo>
                    <a:pt x="2892219" y="85625"/>
                  </a:lnTo>
                  <a:lnTo>
                    <a:pt x="2852475" y="76705"/>
                  </a:lnTo>
                  <a:lnTo>
                    <a:pt x="2811446" y="68415"/>
                  </a:lnTo>
                  <a:lnTo>
                    <a:pt x="2769112" y="60732"/>
                  </a:lnTo>
                  <a:lnTo>
                    <a:pt x="2725452" y="53632"/>
                  </a:lnTo>
                  <a:lnTo>
                    <a:pt x="2680444" y="47094"/>
                  </a:lnTo>
                  <a:lnTo>
                    <a:pt x="2634068" y="41094"/>
                  </a:lnTo>
                  <a:lnTo>
                    <a:pt x="2586303" y="35609"/>
                  </a:lnTo>
                  <a:lnTo>
                    <a:pt x="2537128" y="30617"/>
                  </a:lnTo>
                  <a:lnTo>
                    <a:pt x="2486522" y="26095"/>
                  </a:lnTo>
                  <a:lnTo>
                    <a:pt x="2434464" y="22020"/>
                  </a:lnTo>
                  <a:lnTo>
                    <a:pt x="2380934" y="18370"/>
                  </a:lnTo>
                  <a:lnTo>
                    <a:pt x="2325910" y="15121"/>
                  </a:lnTo>
                  <a:lnTo>
                    <a:pt x="2269371" y="12251"/>
                  </a:lnTo>
                  <a:lnTo>
                    <a:pt x="2211298" y="9737"/>
                  </a:lnTo>
                  <a:lnTo>
                    <a:pt x="2151668" y="7556"/>
                  </a:lnTo>
                  <a:lnTo>
                    <a:pt x="2090461" y="5686"/>
                  </a:lnTo>
                  <a:lnTo>
                    <a:pt x="2027655" y="4104"/>
                  </a:lnTo>
                  <a:lnTo>
                    <a:pt x="1963232" y="2787"/>
                  </a:lnTo>
                  <a:lnTo>
                    <a:pt x="1897168" y="1711"/>
                  </a:lnTo>
                  <a:lnTo>
                    <a:pt x="1782692" y="402"/>
                  </a:lnTo>
                  <a:lnTo>
                    <a:pt x="168716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60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60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60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60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60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60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60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058160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667760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4277360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3667760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4277360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60" y="3667760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058160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667760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058160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667760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60"/>
              <a:ext cx="182880" cy="182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4445000"/>
              <a:ext cx="230365" cy="2303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76129" y="38608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82834" y="38608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82834" y="38608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277360"/>
              <a:ext cx="182879" cy="1828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972560" y="366776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79" h="182879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3040" y="36982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65665" y="1565310"/>
            <a:ext cx="6401228" cy="4269342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238716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994"/>
              </a:spcBef>
              <a:buClr>
                <a:srgbClr val="1E77B3"/>
              </a:buClr>
              <a:buFont typeface="Adobe Clean"/>
              <a:buChar char="■"/>
            </a:pPr>
            <a:endParaRPr sz="1754">
              <a:latin typeface="Cambria"/>
              <a:cs typeface="Cambria"/>
            </a:endParaRPr>
          </a:p>
          <a:p>
            <a:pPr marL="898132" marR="4555791">
              <a:lnSpc>
                <a:spcPct val="148100"/>
              </a:lnSpc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50"/>
              </a:spcBef>
            </a:pPr>
            <a:endParaRPr sz="1754">
              <a:latin typeface="Cambria"/>
              <a:cs typeface="Cambria"/>
            </a:endParaRPr>
          </a:p>
          <a:p>
            <a:pPr marL="1975804" marR="3428">
              <a:lnSpc>
                <a:spcPts val="2099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9" y="152111"/>
            <a:ext cx="771301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21550" y="2742746"/>
            <a:ext cx="4723686" cy="1759813"/>
            <a:chOff x="3440408" y="2793009"/>
            <a:chExt cx="7000240" cy="2607945"/>
          </a:xfrm>
        </p:grpSpPr>
        <p:sp>
          <p:nvSpPr>
            <p:cNvPr id="10" name="object 10"/>
            <p:cNvSpPr/>
            <p:nvPr/>
          </p:nvSpPr>
          <p:spPr>
            <a:xfrm>
              <a:off x="3440404" y="2793021"/>
              <a:ext cx="7000240" cy="2607945"/>
            </a:xfrm>
            <a:custGeom>
              <a:avLst/>
              <a:gdLst/>
              <a:ahLst/>
              <a:cxnLst/>
              <a:rect l="l" t="t" r="r" b="b"/>
              <a:pathLst>
                <a:path w="7000240" h="2607945">
                  <a:moveTo>
                    <a:pt x="3345103" y="985774"/>
                  </a:moveTo>
                  <a:lnTo>
                    <a:pt x="3343643" y="946061"/>
                  </a:lnTo>
                  <a:lnTo>
                    <a:pt x="3323171" y="874166"/>
                  </a:lnTo>
                  <a:lnTo>
                    <a:pt x="3281400" y="811669"/>
                  </a:lnTo>
                  <a:lnTo>
                    <a:pt x="3253321" y="783717"/>
                  </a:lnTo>
                  <a:lnTo>
                    <a:pt x="3220859" y="757821"/>
                  </a:lnTo>
                  <a:lnTo>
                    <a:pt x="3184334" y="733907"/>
                  </a:lnTo>
                  <a:lnTo>
                    <a:pt x="3144062" y="711860"/>
                  </a:lnTo>
                  <a:lnTo>
                    <a:pt x="3100374" y="691578"/>
                  </a:lnTo>
                  <a:lnTo>
                    <a:pt x="3053562" y="672998"/>
                  </a:lnTo>
                  <a:lnTo>
                    <a:pt x="3003956" y="655980"/>
                  </a:lnTo>
                  <a:lnTo>
                    <a:pt x="2930702" y="634796"/>
                  </a:lnTo>
                  <a:lnTo>
                    <a:pt x="2892221" y="625221"/>
                  </a:lnTo>
                  <a:lnTo>
                    <a:pt x="2852470" y="616305"/>
                  </a:lnTo>
                  <a:lnTo>
                    <a:pt x="2811449" y="608012"/>
                  </a:lnTo>
                  <a:lnTo>
                    <a:pt x="2769108" y="600329"/>
                  </a:lnTo>
                  <a:lnTo>
                    <a:pt x="2725445" y="593229"/>
                  </a:lnTo>
                  <a:lnTo>
                    <a:pt x="2680436" y="586689"/>
                  </a:lnTo>
                  <a:lnTo>
                    <a:pt x="2634069" y="580694"/>
                  </a:lnTo>
                  <a:lnTo>
                    <a:pt x="2586304" y="575208"/>
                  </a:lnTo>
                  <a:lnTo>
                    <a:pt x="2537129" y="570217"/>
                  </a:lnTo>
                  <a:lnTo>
                    <a:pt x="2486520" y="565696"/>
                  </a:lnTo>
                  <a:lnTo>
                    <a:pt x="2434463" y="561619"/>
                  </a:lnTo>
                  <a:lnTo>
                    <a:pt x="2380932" y="557974"/>
                  </a:lnTo>
                  <a:lnTo>
                    <a:pt x="2325903" y="554723"/>
                  </a:lnTo>
                  <a:lnTo>
                    <a:pt x="2269363" y="551853"/>
                  </a:lnTo>
                  <a:lnTo>
                    <a:pt x="2211298" y="549338"/>
                  </a:lnTo>
                  <a:lnTo>
                    <a:pt x="2151659" y="547154"/>
                  </a:lnTo>
                  <a:lnTo>
                    <a:pt x="2090458" y="545287"/>
                  </a:lnTo>
                  <a:lnTo>
                    <a:pt x="2027656" y="543699"/>
                  </a:lnTo>
                  <a:lnTo>
                    <a:pt x="1963229" y="542391"/>
                  </a:lnTo>
                  <a:lnTo>
                    <a:pt x="1897164" y="541312"/>
                  </a:lnTo>
                  <a:lnTo>
                    <a:pt x="1782686" y="540004"/>
                  </a:lnTo>
                  <a:lnTo>
                    <a:pt x="1687169" y="539597"/>
                  </a:lnTo>
                  <a:lnTo>
                    <a:pt x="1638528" y="539762"/>
                  </a:lnTo>
                  <a:lnTo>
                    <a:pt x="1589417" y="540270"/>
                  </a:lnTo>
                  <a:lnTo>
                    <a:pt x="1539900" y="541147"/>
                  </a:lnTo>
                  <a:lnTo>
                    <a:pt x="1490040" y="542467"/>
                  </a:lnTo>
                  <a:lnTo>
                    <a:pt x="1439900" y="544296"/>
                  </a:lnTo>
                  <a:lnTo>
                    <a:pt x="1389583" y="546696"/>
                  </a:lnTo>
                  <a:lnTo>
                    <a:pt x="1339126" y="549706"/>
                  </a:lnTo>
                  <a:lnTo>
                    <a:pt x="1288630" y="553402"/>
                  </a:lnTo>
                  <a:lnTo>
                    <a:pt x="1238148" y="557834"/>
                  </a:lnTo>
                  <a:lnTo>
                    <a:pt x="1187754" y="563067"/>
                  </a:lnTo>
                  <a:lnTo>
                    <a:pt x="1137526" y="569163"/>
                  </a:lnTo>
                  <a:lnTo>
                    <a:pt x="1087526" y="576160"/>
                  </a:lnTo>
                  <a:lnTo>
                    <a:pt x="1037844" y="584149"/>
                  </a:lnTo>
                  <a:lnTo>
                    <a:pt x="988529" y="593166"/>
                  </a:lnTo>
                  <a:lnTo>
                    <a:pt x="939673" y="603275"/>
                  </a:lnTo>
                  <a:lnTo>
                    <a:pt x="891324" y="614553"/>
                  </a:lnTo>
                  <a:lnTo>
                    <a:pt x="843584" y="627024"/>
                  </a:lnTo>
                  <a:lnTo>
                    <a:pt x="796505" y="640778"/>
                  </a:lnTo>
                  <a:lnTo>
                    <a:pt x="750163" y="655853"/>
                  </a:lnTo>
                  <a:lnTo>
                    <a:pt x="704621" y="672325"/>
                  </a:lnTo>
                  <a:lnTo>
                    <a:pt x="659968" y="690245"/>
                  </a:lnTo>
                  <a:lnTo>
                    <a:pt x="616254" y="709676"/>
                  </a:lnTo>
                  <a:lnTo>
                    <a:pt x="573582" y="730669"/>
                  </a:lnTo>
                  <a:lnTo>
                    <a:pt x="531990" y="753287"/>
                  </a:lnTo>
                  <a:lnTo>
                    <a:pt x="491578" y="777595"/>
                  </a:lnTo>
                  <a:lnTo>
                    <a:pt x="452386" y="803643"/>
                  </a:lnTo>
                  <a:lnTo>
                    <a:pt x="414528" y="831494"/>
                  </a:lnTo>
                  <a:lnTo>
                    <a:pt x="378028" y="861212"/>
                  </a:lnTo>
                  <a:lnTo>
                    <a:pt x="343001" y="892848"/>
                  </a:lnTo>
                  <a:lnTo>
                    <a:pt x="309486" y="926465"/>
                  </a:lnTo>
                  <a:lnTo>
                    <a:pt x="277583" y="962113"/>
                  </a:lnTo>
                  <a:lnTo>
                    <a:pt x="248958" y="997699"/>
                  </a:lnTo>
                  <a:lnTo>
                    <a:pt x="221843" y="1035011"/>
                  </a:lnTo>
                  <a:lnTo>
                    <a:pt x="196240" y="1073975"/>
                  </a:lnTo>
                  <a:lnTo>
                    <a:pt x="172148" y="1114437"/>
                  </a:lnTo>
                  <a:lnTo>
                    <a:pt x="149580" y="1156284"/>
                  </a:lnTo>
                  <a:lnTo>
                    <a:pt x="128562" y="1199413"/>
                  </a:lnTo>
                  <a:lnTo>
                    <a:pt x="109093" y="1243672"/>
                  </a:lnTo>
                  <a:lnTo>
                    <a:pt x="91186" y="1288973"/>
                  </a:lnTo>
                  <a:lnTo>
                    <a:pt x="74841" y="1335163"/>
                  </a:lnTo>
                  <a:lnTo>
                    <a:pt x="60083" y="1382153"/>
                  </a:lnTo>
                  <a:lnTo>
                    <a:pt x="46901" y="1429804"/>
                  </a:lnTo>
                  <a:lnTo>
                    <a:pt x="35331" y="1477987"/>
                  </a:lnTo>
                  <a:lnTo>
                    <a:pt x="25374" y="1526603"/>
                  </a:lnTo>
                  <a:lnTo>
                    <a:pt x="17030" y="1575511"/>
                  </a:lnTo>
                  <a:lnTo>
                    <a:pt x="10325" y="1624609"/>
                  </a:lnTo>
                  <a:lnTo>
                    <a:pt x="5257" y="1673758"/>
                  </a:lnTo>
                  <a:lnTo>
                    <a:pt x="1841" y="1722843"/>
                  </a:lnTo>
                  <a:lnTo>
                    <a:pt x="88" y="1771751"/>
                  </a:lnTo>
                  <a:lnTo>
                    <a:pt x="0" y="1820367"/>
                  </a:lnTo>
                  <a:lnTo>
                    <a:pt x="1600" y="1868538"/>
                  </a:lnTo>
                  <a:lnTo>
                    <a:pt x="4876" y="1916176"/>
                  </a:lnTo>
                  <a:lnTo>
                    <a:pt x="9867" y="1963153"/>
                  </a:lnTo>
                  <a:lnTo>
                    <a:pt x="16573" y="2009343"/>
                  </a:lnTo>
                  <a:lnTo>
                    <a:pt x="24993" y="2054618"/>
                  </a:lnTo>
                  <a:lnTo>
                    <a:pt x="35153" y="2098865"/>
                  </a:lnTo>
                  <a:lnTo>
                    <a:pt x="47053" y="2141969"/>
                  </a:lnTo>
                  <a:lnTo>
                    <a:pt x="60706" y="2183790"/>
                  </a:lnTo>
                  <a:lnTo>
                    <a:pt x="76123" y="2224240"/>
                  </a:lnTo>
                  <a:lnTo>
                    <a:pt x="93306" y="2263165"/>
                  </a:lnTo>
                  <a:lnTo>
                    <a:pt x="112268" y="2300465"/>
                  </a:lnTo>
                  <a:lnTo>
                    <a:pt x="133032" y="2336000"/>
                  </a:lnTo>
                  <a:lnTo>
                    <a:pt x="155600" y="2369680"/>
                  </a:lnTo>
                  <a:lnTo>
                    <a:pt x="179984" y="2401354"/>
                  </a:lnTo>
                  <a:lnTo>
                    <a:pt x="206184" y="2430907"/>
                  </a:lnTo>
                  <a:lnTo>
                    <a:pt x="234226" y="2458237"/>
                  </a:lnTo>
                  <a:lnTo>
                    <a:pt x="264109" y="2483193"/>
                  </a:lnTo>
                  <a:lnTo>
                    <a:pt x="324065" y="2522880"/>
                  </a:lnTo>
                  <a:lnTo>
                    <a:pt x="389902" y="2554478"/>
                  </a:lnTo>
                  <a:lnTo>
                    <a:pt x="461162" y="2578379"/>
                  </a:lnTo>
                  <a:lnTo>
                    <a:pt x="498703" y="2587548"/>
                  </a:lnTo>
                  <a:lnTo>
                    <a:pt x="537425" y="2594927"/>
                  </a:lnTo>
                  <a:lnTo>
                    <a:pt x="577291" y="2600579"/>
                  </a:lnTo>
                  <a:lnTo>
                    <a:pt x="618236" y="2604516"/>
                  </a:lnTo>
                  <a:lnTo>
                    <a:pt x="660209" y="2606814"/>
                  </a:lnTo>
                  <a:lnTo>
                    <a:pt x="703160" y="2607500"/>
                  </a:lnTo>
                  <a:lnTo>
                    <a:pt x="747014" y="2606637"/>
                  </a:lnTo>
                  <a:lnTo>
                    <a:pt x="791743" y="2604262"/>
                  </a:lnTo>
                  <a:lnTo>
                    <a:pt x="837272" y="2600426"/>
                  </a:lnTo>
                  <a:lnTo>
                    <a:pt x="883551" y="2595156"/>
                  </a:lnTo>
                  <a:lnTo>
                    <a:pt x="930516" y="2588526"/>
                  </a:lnTo>
                  <a:lnTo>
                    <a:pt x="978128" y="2580563"/>
                  </a:lnTo>
                  <a:lnTo>
                    <a:pt x="1026325" y="2571318"/>
                  </a:lnTo>
                  <a:lnTo>
                    <a:pt x="1075055" y="2560840"/>
                  </a:lnTo>
                  <a:lnTo>
                    <a:pt x="1124254" y="2549182"/>
                  </a:lnTo>
                  <a:lnTo>
                    <a:pt x="1173873" y="2536367"/>
                  </a:lnTo>
                  <a:lnTo>
                    <a:pt x="1223848" y="2522461"/>
                  </a:lnTo>
                  <a:lnTo>
                    <a:pt x="1274140" y="2507513"/>
                  </a:lnTo>
                  <a:lnTo>
                    <a:pt x="1324673" y="2491562"/>
                  </a:lnTo>
                  <a:lnTo>
                    <a:pt x="1375410" y="2474645"/>
                  </a:lnTo>
                  <a:lnTo>
                    <a:pt x="1426286" y="2456815"/>
                  </a:lnTo>
                  <a:lnTo>
                    <a:pt x="1477251" y="2438120"/>
                  </a:lnTo>
                  <a:lnTo>
                    <a:pt x="1528254" y="2418613"/>
                  </a:lnTo>
                  <a:lnTo>
                    <a:pt x="1579232" y="2398331"/>
                  </a:lnTo>
                  <a:lnTo>
                    <a:pt x="1630121" y="2377325"/>
                  </a:lnTo>
                  <a:lnTo>
                    <a:pt x="1680883" y="2355634"/>
                  </a:lnTo>
                  <a:lnTo>
                    <a:pt x="1731441" y="2333307"/>
                  </a:lnTo>
                  <a:lnTo>
                    <a:pt x="1781771" y="2310384"/>
                  </a:lnTo>
                  <a:lnTo>
                    <a:pt x="1831784" y="2286927"/>
                  </a:lnTo>
                  <a:lnTo>
                    <a:pt x="1881454" y="2262975"/>
                  </a:lnTo>
                  <a:lnTo>
                    <a:pt x="1930704" y="2238578"/>
                  </a:lnTo>
                  <a:lnTo>
                    <a:pt x="1979498" y="2213775"/>
                  </a:lnTo>
                  <a:lnTo>
                    <a:pt x="2027770" y="2188603"/>
                  </a:lnTo>
                  <a:lnTo>
                    <a:pt x="2084070" y="2158466"/>
                  </a:lnTo>
                  <a:lnTo>
                    <a:pt x="2139543" y="2127923"/>
                  </a:lnTo>
                  <a:lnTo>
                    <a:pt x="2194141" y="2097011"/>
                  </a:lnTo>
                  <a:lnTo>
                    <a:pt x="2247849" y="2065769"/>
                  </a:lnTo>
                  <a:lnTo>
                    <a:pt x="2300643" y="2034235"/>
                  </a:lnTo>
                  <a:lnTo>
                    <a:pt x="2352471" y="2002447"/>
                  </a:lnTo>
                  <a:lnTo>
                    <a:pt x="2403322" y="1970417"/>
                  </a:lnTo>
                  <a:lnTo>
                    <a:pt x="2453170" y="1938197"/>
                  </a:lnTo>
                  <a:lnTo>
                    <a:pt x="2501963" y="1905825"/>
                  </a:lnTo>
                  <a:lnTo>
                    <a:pt x="2549702" y="1873338"/>
                  </a:lnTo>
                  <a:lnTo>
                    <a:pt x="2596337" y="1840750"/>
                  </a:lnTo>
                  <a:lnTo>
                    <a:pt x="2641841" y="1808111"/>
                  </a:lnTo>
                  <a:lnTo>
                    <a:pt x="2686189" y="1775460"/>
                  </a:lnTo>
                  <a:lnTo>
                    <a:pt x="2729344" y="1742821"/>
                  </a:lnTo>
                  <a:lnTo>
                    <a:pt x="2771292" y="1710245"/>
                  </a:lnTo>
                  <a:lnTo>
                    <a:pt x="2811983" y="1677733"/>
                  </a:lnTo>
                  <a:lnTo>
                    <a:pt x="2851416" y="1645361"/>
                  </a:lnTo>
                  <a:lnTo>
                    <a:pt x="2889542" y="1613128"/>
                  </a:lnTo>
                  <a:lnTo>
                    <a:pt x="2926321" y="1581099"/>
                  </a:lnTo>
                  <a:lnTo>
                    <a:pt x="2961754" y="1549285"/>
                  </a:lnTo>
                  <a:lnTo>
                    <a:pt x="2995790" y="1517738"/>
                  </a:lnTo>
                  <a:lnTo>
                    <a:pt x="3028404" y="1486484"/>
                  </a:lnTo>
                  <a:lnTo>
                    <a:pt x="3059569" y="1455559"/>
                  </a:lnTo>
                  <a:lnTo>
                    <a:pt x="3089262" y="1424990"/>
                  </a:lnTo>
                  <a:lnTo>
                    <a:pt x="3117431" y="1394828"/>
                  </a:lnTo>
                  <a:lnTo>
                    <a:pt x="3144075" y="1365084"/>
                  </a:lnTo>
                  <a:lnTo>
                    <a:pt x="3169145" y="1335824"/>
                  </a:lnTo>
                  <a:lnTo>
                    <a:pt x="3214484" y="1278839"/>
                  </a:lnTo>
                  <a:lnTo>
                    <a:pt x="3253194" y="1224140"/>
                  </a:lnTo>
                  <a:lnTo>
                    <a:pt x="3285058" y="1171994"/>
                  </a:lnTo>
                  <a:lnTo>
                    <a:pt x="3310585" y="1121143"/>
                  </a:lnTo>
                  <a:lnTo>
                    <a:pt x="3328886" y="1073226"/>
                  </a:lnTo>
                  <a:lnTo>
                    <a:pt x="3340290" y="1028128"/>
                  </a:lnTo>
                  <a:lnTo>
                    <a:pt x="3345103" y="985774"/>
                  </a:lnTo>
                  <a:close/>
                </a:path>
                <a:path w="7000240" h="2607945">
                  <a:moveTo>
                    <a:pt x="7000100" y="331927"/>
                  </a:moveTo>
                  <a:lnTo>
                    <a:pt x="6995960" y="286181"/>
                  </a:lnTo>
                  <a:lnTo>
                    <a:pt x="6979399" y="244005"/>
                  </a:lnTo>
                  <a:lnTo>
                    <a:pt x="6949300" y="205917"/>
                  </a:lnTo>
                  <a:lnTo>
                    <a:pt x="6906577" y="173050"/>
                  </a:lnTo>
                  <a:lnTo>
                    <a:pt x="6851828" y="144957"/>
                  </a:lnTo>
                  <a:lnTo>
                    <a:pt x="6785635" y="121170"/>
                  </a:lnTo>
                  <a:lnTo>
                    <a:pt x="6748424" y="110756"/>
                  </a:lnTo>
                  <a:lnTo>
                    <a:pt x="6708572" y="101257"/>
                  </a:lnTo>
                  <a:lnTo>
                    <a:pt x="6666141" y="92608"/>
                  </a:lnTo>
                  <a:lnTo>
                    <a:pt x="6621221" y="84759"/>
                  </a:lnTo>
                  <a:lnTo>
                    <a:pt x="6573888" y="77660"/>
                  </a:lnTo>
                  <a:lnTo>
                    <a:pt x="6524193" y="71234"/>
                  </a:lnTo>
                  <a:lnTo>
                    <a:pt x="6472225" y="65443"/>
                  </a:lnTo>
                  <a:lnTo>
                    <a:pt x="6418046" y="60210"/>
                  </a:lnTo>
                  <a:lnTo>
                    <a:pt x="6361735" y="55511"/>
                  </a:lnTo>
                  <a:lnTo>
                    <a:pt x="6303378" y="51269"/>
                  </a:lnTo>
                  <a:lnTo>
                    <a:pt x="6243028" y="47421"/>
                  </a:lnTo>
                  <a:lnTo>
                    <a:pt x="6180772" y="43929"/>
                  </a:lnTo>
                  <a:lnTo>
                    <a:pt x="6116675" y="40728"/>
                  </a:lnTo>
                  <a:lnTo>
                    <a:pt x="6050813" y="37757"/>
                  </a:lnTo>
                  <a:lnTo>
                    <a:pt x="5914085" y="32296"/>
                  </a:lnTo>
                  <a:lnTo>
                    <a:pt x="5311318" y="10795"/>
                  </a:lnTo>
                  <a:lnTo>
                    <a:pt x="5141023" y="5791"/>
                  </a:lnTo>
                  <a:lnTo>
                    <a:pt x="5027219" y="3136"/>
                  </a:lnTo>
                  <a:lnTo>
                    <a:pt x="4913795" y="1206"/>
                  </a:lnTo>
                  <a:lnTo>
                    <a:pt x="4801260" y="139"/>
                  </a:lnTo>
                  <a:lnTo>
                    <a:pt x="4745494" y="0"/>
                  </a:lnTo>
                  <a:lnTo>
                    <a:pt x="4690148" y="127"/>
                  </a:lnTo>
                  <a:lnTo>
                    <a:pt x="4635284" y="546"/>
                  </a:lnTo>
                  <a:lnTo>
                    <a:pt x="4580966" y="1282"/>
                  </a:lnTo>
                  <a:lnTo>
                    <a:pt x="4527258" y="2362"/>
                  </a:lnTo>
                  <a:lnTo>
                    <a:pt x="4474235" y="3797"/>
                  </a:lnTo>
                  <a:lnTo>
                    <a:pt x="4421949" y="5600"/>
                  </a:lnTo>
                  <a:lnTo>
                    <a:pt x="4370476" y="7810"/>
                  </a:lnTo>
                  <a:lnTo>
                    <a:pt x="4319879" y="10426"/>
                  </a:lnTo>
                  <a:lnTo>
                    <a:pt x="4270222" y="13474"/>
                  </a:lnTo>
                  <a:lnTo>
                    <a:pt x="4221556" y="16979"/>
                  </a:lnTo>
                  <a:lnTo>
                    <a:pt x="4173969" y="20955"/>
                  </a:lnTo>
                  <a:lnTo>
                    <a:pt x="4127500" y="25425"/>
                  </a:lnTo>
                  <a:lnTo>
                    <a:pt x="4082237" y="30416"/>
                  </a:lnTo>
                  <a:lnTo>
                    <a:pt x="4038244" y="35928"/>
                  </a:lnTo>
                  <a:lnTo>
                    <a:pt x="3995572" y="41986"/>
                  </a:lnTo>
                  <a:lnTo>
                    <a:pt x="3954284" y="48615"/>
                  </a:lnTo>
                  <a:lnTo>
                    <a:pt x="3914457" y="55841"/>
                  </a:lnTo>
                  <a:lnTo>
                    <a:pt x="3876154" y="63677"/>
                  </a:lnTo>
                  <a:lnTo>
                    <a:pt x="3804361" y="81241"/>
                  </a:lnTo>
                  <a:lnTo>
                    <a:pt x="3739451" y="101473"/>
                  </a:lnTo>
                  <a:lnTo>
                    <a:pt x="3690074" y="120815"/>
                  </a:lnTo>
                  <a:lnTo>
                    <a:pt x="3645738" y="142138"/>
                  </a:lnTo>
                  <a:lnTo>
                    <a:pt x="3606177" y="165392"/>
                  </a:lnTo>
                  <a:lnTo>
                    <a:pt x="3571138" y="190525"/>
                  </a:lnTo>
                  <a:lnTo>
                    <a:pt x="3540353" y="217474"/>
                  </a:lnTo>
                  <a:lnTo>
                    <a:pt x="3513556" y="246214"/>
                  </a:lnTo>
                  <a:lnTo>
                    <a:pt x="3490468" y="276694"/>
                  </a:lnTo>
                  <a:lnTo>
                    <a:pt x="3454425" y="342607"/>
                  </a:lnTo>
                  <a:lnTo>
                    <a:pt x="3430105" y="414845"/>
                  </a:lnTo>
                  <a:lnTo>
                    <a:pt x="3421684" y="453199"/>
                  </a:lnTo>
                  <a:lnTo>
                    <a:pt x="3415398" y="492988"/>
                  </a:lnTo>
                  <a:lnTo>
                    <a:pt x="3410991" y="534149"/>
                  </a:lnTo>
                  <a:lnTo>
                    <a:pt x="3408197" y="576643"/>
                  </a:lnTo>
                  <a:lnTo>
                    <a:pt x="3406737" y="620407"/>
                  </a:lnTo>
                  <a:lnTo>
                    <a:pt x="3406368" y="665403"/>
                  </a:lnTo>
                  <a:lnTo>
                    <a:pt x="3406825" y="711568"/>
                  </a:lnTo>
                  <a:lnTo>
                    <a:pt x="3407829" y="758863"/>
                  </a:lnTo>
                  <a:lnTo>
                    <a:pt x="3410458" y="856615"/>
                  </a:lnTo>
                  <a:lnTo>
                    <a:pt x="3411550" y="906983"/>
                  </a:lnTo>
                  <a:lnTo>
                    <a:pt x="3412147" y="958265"/>
                  </a:lnTo>
                  <a:lnTo>
                    <a:pt x="3412109" y="1002639"/>
                  </a:lnTo>
                  <a:lnTo>
                    <a:pt x="3410153" y="1183449"/>
                  </a:lnTo>
                  <a:lnTo>
                    <a:pt x="3410140" y="1228763"/>
                  </a:lnTo>
                  <a:lnTo>
                    <a:pt x="3410686" y="1273810"/>
                  </a:lnTo>
                  <a:lnTo>
                    <a:pt x="3411982" y="1318450"/>
                  </a:lnTo>
                  <a:lnTo>
                    <a:pt x="3414204" y="1362532"/>
                  </a:lnTo>
                  <a:lnTo>
                    <a:pt x="3417557" y="1405928"/>
                  </a:lnTo>
                  <a:lnTo>
                    <a:pt x="3422205" y="1448460"/>
                  </a:lnTo>
                  <a:lnTo>
                    <a:pt x="3428352" y="1489989"/>
                  </a:lnTo>
                  <a:lnTo>
                    <a:pt x="3436175" y="1530388"/>
                  </a:lnTo>
                  <a:lnTo>
                    <a:pt x="3445865" y="1569478"/>
                  </a:lnTo>
                  <a:lnTo>
                    <a:pt x="3457600" y="1607121"/>
                  </a:lnTo>
                  <a:lnTo>
                    <a:pt x="3471583" y="1643176"/>
                  </a:lnTo>
                  <a:lnTo>
                    <a:pt x="3506978" y="1709902"/>
                  </a:lnTo>
                  <a:lnTo>
                    <a:pt x="3553561" y="1768475"/>
                  </a:lnTo>
                  <a:lnTo>
                    <a:pt x="3612807" y="1817700"/>
                  </a:lnTo>
                  <a:lnTo>
                    <a:pt x="3647643" y="1838439"/>
                  </a:lnTo>
                  <a:lnTo>
                    <a:pt x="3686200" y="1856397"/>
                  </a:lnTo>
                  <a:lnTo>
                    <a:pt x="3728682" y="1871433"/>
                  </a:lnTo>
                  <a:lnTo>
                    <a:pt x="3775240" y="1883384"/>
                  </a:lnTo>
                  <a:lnTo>
                    <a:pt x="3826103" y="1892096"/>
                  </a:lnTo>
                  <a:lnTo>
                    <a:pt x="3891381" y="1898091"/>
                  </a:lnTo>
                  <a:lnTo>
                    <a:pt x="3962400" y="1899627"/>
                  </a:lnTo>
                  <a:lnTo>
                    <a:pt x="3999928" y="1898777"/>
                  </a:lnTo>
                  <a:lnTo>
                    <a:pt x="4038727" y="1896884"/>
                  </a:lnTo>
                  <a:lnTo>
                    <a:pt x="4078732" y="1893976"/>
                  </a:lnTo>
                  <a:lnTo>
                    <a:pt x="4119905" y="1890064"/>
                  </a:lnTo>
                  <a:lnTo>
                    <a:pt x="4162183" y="1885188"/>
                  </a:lnTo>
                  <a:lnTo>
                    <a:pt x="4205528" y="1879346"/>
                  </a:lnTo>
                  <a:lnTo>
                    <a:pt x="4249864" y="1872589"/>
                  </a:lnTo>
                  <a:lnTo>
                    <a:pt x="4295152" y="1864931"/>
                  </a:lnTo>
                  <a:lnTo>
                    <a:pt x="4341342" y="1856397"/>
                  </a:lnTo>
                  <a:lnTo>
                    <a:pt x="4388370" y="1847011"/>
                  </a:lnTo>
                  <a:lnTo>
                    <a:pt x="4436173" y="1836788"/>
                  </a:lnTo>
                  <a:lnTo>
                    <a:pt x="4484725" y="1825752"/>
                  </a:lnTo>
                  <a:lnTo>
                    <a:pt x="4533938" y="1813941"/>
                  </a:lnTo>
                  <a:lnTo>
                    <a:pt x="4583798" y="1801368"/>
                  </a:lnTo>
                  <a:lnTo>
                    <a:pt x="4634217" y="1788071"/>
                  </a:lnTo>
                  <a:lnTo>
                    <a:pt x="4685157" y="1774050"/>
                  </a:lnTo>
                  <a:lnTo>
                    <a:pt x="4736554" y="1759343"/>
                  </a:lnTo>
                  <a:lnTo>
                    <a:pt x="4788370" y="1743964"/>
                  </a:lnTo>
                  <a:lnTo>
                    <a:pt x="4840541" y="1727962"/>
                  </a:lnTo>
                  <a:lnTo>
                    <a:pt x="4893018" y="1711325"/>
                  </a:lnTo>
                  <a:lnTo>
                    <a:pt x="4945735" y="1694103"/>
                  </a:lnTo>
                  <a:lnTo>
                    <a:pt x="4998656" y="1676311"/>
                  </a:lnTo>
                  <a:lnTo>
                    <a:pt x="5051717" y="1657972"/>
                  </a:lnTo>
                  <a:lnTo>
                    <a:pt x="5104866" y="1639112"/>
                  </a:lnTo>
                  <a:lnTo>
                    <a:pt x="5158041" y="1619758"/>
                  </a:lnTo>
                  <a:lnTo>
                    <a:pt x="5211203" y="1599933"/>
                  </a:lnTo>
                  <a:lnTo>
                    <a:pt x="5264302" y="1579651"/>
                  </a:lnTo>
                  <a:lnTo>
                    <a:pt x="5317261" y="1558937"/>
                  </a:lnTo>
                  <a:lnTo>
                    <a:pt x="5370042" y="1537817"/>
                  </a:lnTo>
                  <a:lnTo>
                    <a:pt x="5422582" y="1516329"/>
                  </a:lnTo>
                  <a:lnTo>
                    <a:pt x="5474843" y="1494485"/>
                  </a:lnTo>
                  <a:lnTo>
                    <a:pt x="5526760" y="1472298"/>
                  </a:lnTo>
                  <a:lnTo>
                    <a:pt x="5578284" y="1449819"/>
                  </a:lnTo>
                  <a:lnTo>
                    <a:pt x="5629351" y="1427035"/>
                  </a:lnTo>
                  <a:lnTo>
                    <a:pt x="5679922" y="1404010"/>
                  </a:lnTo>
                  <a:lnTo>
                    <a:pt x="5729935" y="1380731"/>
                  </a:lnTo>
                  <a:lnTo>
                    <a:pt x="5779325" y="1357249"/>
                  </a:lnTo>
                  <a:lnTo>
                    <a:pt x="5828055" y="1333576"/>
                  </a:lnTo>
                  <a:lnTo>
                    <a:pt x="5876074" y="1309738"/>
                  </a:lnTo>
                  <a:lnTo>
                    <a:pt x="5923318" y="1285748"/>
                  </a:lnTo>
                  <a:lnTo>
                    <a:pt x="5969736" y="1261656"/>
                  </a:lnTo>
                  <a:lnTo>
                    <a:pt x="6015279" y="1237449"/>
                  </a:lnTo>
                  <a:lnTo>
                    <a:pt x="6083287" y="1200226"/>
                  </a:lnTo>
                  <a:lnTo>
                    <a:pt x="6149098" y="1162862"/>
                  </a:lnTo>
                  <a:lnTo>
                    <a:pt x="6212649" y="1125448"/>
                  </a:lnTo>
                  <a:lnTo>
                    <a:pt x="6273939" y="1087996"/>
                  </a:lnTo>
                  <a:lnTo>
                    <a:pt x="6332931" y="1050582"/>
                  </a:lnTo>
                  <a:lnTo>
                    <a:pt x="6389598" y="1013231"/>
                  </a:lnTo>
                  <a:lnTo>
                    <a:pt x="6443929" y="976007"/>
                  </a:lnTo>
                  <a:lnTo>
                    <a:pt x="6495897" y="938961"/>
                  </a:lnTo>
                  <a:lnTo>
                    <a:pt x="6545466" y="902131"/>
                  </a:lnTo>
                  <a:lnTo>
                    <a:pt x="6592608" y="865568"/>
                  </a:lnTo>
                  <a:lnTo>
                    <a:pt x="6637312" y="829322"/>
                  </a:lnTo>
                  <a:lnTo>
                    <a:pt x="6679552" y="793445"/>
                  </a:lnTo>
                  <a:lnTo>
                    <a:pt x="6719303" y="757986"/>
                  </a:lnTo>
                  <a:lnTo>
                    <a:pt x="6756527" y="722972"/>
                  </a:lnTo>
                  <a:lnTo>
                    <a:pt x="6791211" y="688479"/>
                  </a:lnTo>
                  <a:lnTo>
                    <a:pt x="6823329" y="654545"/>
                  </a:lnTo>
                  <a:lnTo>
                    <a:pt x="6852856" y="621220"/>
                  </a:lnTo>
                  <a:lnTo>
                    <a:pt x="6879768" y="588543"/>
                  </a:lnTo>
                  <a:lnTo>
                    <a:pt x="6904037" y="556577"/>
                  </a:lnTo>
                  <a:lnTo>
                    <a:pt x="6944538" y="494931"/>
                  </a:lnTo>
                  <a:lnTo>
                    <a:pt x="6974192" y="436689"/>
                  </a:lnTo>
                  <a:lnTo>
                    <a:pt x="6992772" y="382231"/>
                  </a:lnTo>
                  <a:lnTo>
                    <a:pt x="6997852" y="356527"/>
                  </a:lnTo>
                  <a:lnTo>
                    <a:pt x="7000100" y="33192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59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59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59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59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59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59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59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058159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667759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4277359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3667759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4277359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60" y="3667759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058159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667759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058159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667759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59"/>
              <a:ext cx="182880" cy="182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4445000"/>
              <a:ext cx="230365" cy="2303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76129" y="38608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82834" y="38608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82834" y="386080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179565" y="0"/>
                  </a:moveTo>
                  <a:lnTo>
                    <a:pt x="0" y="89852"/>
                  </a:lnTo>
                  <a:lnTo>
                    <a:pt x="89712" y="179565"/>
                  </a:lnTo>
                  <a:lnTo>
                    <a:pt x="179565" y="0"/>
                  </a:lnTo>
                  <a:close/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277359"/>
              <a:ext cx="182879" cy="1828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972560" y="366775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91439" y="0"/>
                  </a:moveTo>
                  <a:lnTo>
                    <a:pt x="55849" y="7186"/>
                  </a:lnTo>
                  <a:lnTo>
                    <a:pt x="26784" y="26784"/>
                  </a:lnTo>
                  <a:lnTo>
                    <a:pt x="7186" y="55849"/>
                  </a:lnTo>
                  <a:lnTo>
                    <a:pt x="0" y="91439"/>
                  </a:lnTo>
                  <a:lnTo>
                    <a:pt x="7186" y="127030"/>
                  </a:lnTo>
                  <a:lnTo>
                    <a:pt x="26784" y="156095"/>
                  </a:lnTo>
                  <a:lnTo>
                    <a:pt x="55849" y="175693"/>
                  </a:lnTo>
                  <a:lnTo>
                    <a:pt x="91439" y="182879"/>
                  </a:lnTo>
                  <a:lnTo>
                    <a:pt x="127030" y="175693"/>
                  </a:lnTo>
                  <a:lnTo>
                    <a:pt x="156095" y="156095"/>
                  </a:lnTo>
                  <a:lnTo>
                    <a:pt x="158587" y="152400"/>
                  </a:lnTo>
                  <a:lnTo>
                    <a:pt x="91439" y="152400"/>
                  </a:lnTo>
                  <a:lnTo>
                    <a:pt x="67711" y="147609"/>
                  </a:lnTo>
                  <a:lnTo>
                    <a:pt x="48334" y="134545"/>
                  </a:lnTo>
                  <a:lnTo>
                    <a:pt x="35270" y="115168"/>
                  </a:lnTo>
                  <a:lnTo>
                    <a:pt x="30479" y="91439"/>
                  </a:lnTo>
                  <a:lnTo>
                    <a:pt x="35270" y="67711"/>
                  </a:lnTo>
                  <a:lnTo>
                    <a:pt x="48334" y="48334"/>
                  </a:lnTo>
                  <a:lnTo>
                    <a:pt x="67711" y="35270"/>
                  </a:lnTo>
                  <a:lnTo>
                    <a:pt x="91439" y="30479"/>
                  </a:lnTo>
                  <a:lnTo>
                    <a:pt x="158587" y="30479"/>
                  </a:lnTo>
                  <a:lnTo>
                    <a:pt x="156095" y="26784"/>
                  </a:lnTo>
                  <a:lnTo>
                    <a:pt x="127030" y="7186"/>
                  </a:lnTo>
                  <a:lnTo>
                    <a:pt x="91439" y="0"/>
                  </a:lnTo>
                  <a:close/>
                </a:path>
                <a:path w="182879" h="182879">
                  <a:moveTo>
                    <a:pt x="158587" y="30479"/>
                  </a:moveTo>
                  <a:lnTo>
                    <a:pt x="91439" y="30479"/>
                  </a:lnTo>
                  <a:lnTo>
                    <a:pt x="115168" y="35270"/>
                  </a:lnTo>
                  <a:lnTo>
                    <a:pt x="134545" y="48334"/>
                  </a:lnTo>
                  <a:lnTo>
                    <a:pt x="147609" y="67711"/>
                  </a:lnTo>
                  <a:lnTo>
                    <a:pt x="152400" y="91439"/>
                  </a:lnTo>
                  <a:lnTo>
                    <a:pt x="147609" y="115168"/>
                  </a:lnTo>
                  <a:lnTo>
                    <a:pt x="134545" y="134545"/>
                  </a:lnTo>
                  <a:lnTo>
                    <a:pt x="115168" y="147609"/>
                  </a:lnTo>
                  <a:lnTo>
                    <a:pt x="91439" y="152400"/>
                  </a:lnTo>
                  <a:lnTo>
                    <a:pt x="158587" y="152400"/>
                  </a:lnTo>
                  <a:lnTo>
                    <a:pt x="175693" y="127030"/>
                  </a:lnTo>
                  <a:lnTo>
                    <a:pt x="182879" y="91439"/>
                  </a:lnTo>
                  <a:lnTo>
                    <a:pt x="175693" y="55849"/>
                  </a:lnTo>
                  <a:lnTo>
                    <a:pt x="1585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3040" y="36982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1"/>
                  </a:lnTo>
                  <a:lnTo>
                    <a:pt x="0" y="60960"/>
                  </a:lnTo>
                  <a:lnTo>
                    <a:pt x="4790" y="84688"/>
                  </a:lnTo>
                  <a:lnTo>
                    <a:pt x="17854" y="104065"/>
                  </a:lnTo>
                  <a:lnTo>
                    <a:pt x="37231" y="117129"/>
                  </a:lnTo>
                  <a:lnTo>
                    <a:pt x="60960" y="121920"/>
                  </a:lnTo>
                  <a:lnTo>
                    <a:pt x="84688" y="117129"/>
                  </a:lnTo>
                  <a:lnTo>
                    <a:pt x="104065" y="104065"/>
                  </a:lnTo>
                  <a:lnTo>
                    <a:pt x="117129" y="84688"/>
                  </a:lnTo>
                  <a:lnTo>
                    <a:pt x="121920" y="60960"/>
                  </a:lnTo>
                  <a:lnTo>
                    <a:pt x="117129" y="37231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65665" y="1565310"/>
            <a:ext cx="6401228" cy="4269342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2387162" indent="-254956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994"/>
              </a:spcBef>
              <a:buClr>
                <a:srgbClr val="1E77B3"/>
              </a:buClr>
              <a:buFont typeface="Adobe Clean"/>
              <a:buChar char="■"/>
            </a:pPr>
            <a:endParaRPr sz="1754">
              <a:latin typeface="Cambria"/>
              <a:cs typeface="Cambria"/>
            </a:endParaRPr>
          </a:p>
          <a:p>
            <a:pPr marL="898132" marR="4555791">
              <a:lnSpc>
                <a:spcPct val="148100"/>
              </a:lnSpc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50"/>
              </a:spcBef>
            </a:pPr>
            <a:endParaRPr sz="1754">
              <a:latin typeface="Cambria"/>
              <a:cs typeface="Cambria"/>
            </a:endParaRPr>
          </a:p>
          <a:p>
            <a:pPr marL="1975804" marR="3428">
              <a:lnSpc>
                <a:spcPts val="2099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244621"/>
            <a:ext cx="812275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First</a:t>
            </a:r>
            <a:r>
              <a:rPr spc="199" dirty="0"/>
              <a:t> </a:t>
            </a:r>
            <a:r>
              <a:rPr spc="135" dirty="0"/>
              <a:t>Grid</a:t>
            </a:r>
            <a:r>
              <a:rPr spc="202" dirty="0"/>
              <a:t> </a:t>
            </a:r>
            <a:r>
              <a:rPr spc="51" dirty="0"/>
              <a:t>Layout</a:t>
            </a:r>
            <a:r>
              <a:rPr spc="202" dirty="0"/>
              <a:t> </a:t>
            </a:r>
            <a:r>
              <a:rPr spc="54" dirty="0"/>
              <a:t>of</a:t>
            </a:r>
            <a:r>
              <a:rPr spc="202" dirty="0"/>
              <a:t> </a:t>
            </a:r>
            <a:r>
              <a:rPr spc="37" dirty="0"/>
              <a:t>Binary</a:t>
            </a:r>
            <a:r>
              <a:rPr spc="202" dirty="0"/>
              <a:t> </a:t>
            </a:r>
            <a:r>
              <a:rPr spc="-20" dirty="0"/>
              <a:t>Trees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8185" y="4275698"/>
            <a:ext cx="2214441" cy="911829"/>
            <a:chOff x="797559" y="5064759"/>
            <a:chExt cx="3281679" cy="1351280"/>
          </a:xfrm>
        </p:grpSpPr>
        <p:sp>
          <p:nvSpPr>
            <p:cNvPr id="5" name="object 5"/>
            <p:cNvSpPr/>
            <p:nvPr/>
          </p:nvSpPr>
          <p:spPr>
            <a:xfrm>
              <a:off x="812799" y="5079999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1016000" y="5283199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1219200" y="304800"/>
                  </a:lnTo>
                </a:path>
                <a:path w="2743200" h="914400">
                  <a:moveTo>
                    <a:pt x="21336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828800" y="914400"/>
                  </a:lnTo>
                </a:path>
                <a:path w="2743200" h="914400">
                  <a:moveTo>
                    <a:pt x="1219200" y="304800"/>
                  </a:moveTo>
                  <a:lnTo>
                    <a:pt x="1524000" y="609600"/>
                  </a:lnTo>
                </a:path>
                <a:path w="2743200" h="914400">
                  <a:moveTo>
                    <a:pt x="0" y="0"/>
                  </a:moveTo>
                  <a:lnTo>
                    <a:pt x="1219200" y="304800"/>
                  </a:lnTo>
                </a:path>
                <a:path w="2743200" h="914400">
                  <a:moveTo>
                    <a:pt x="304800" y="304800"/>
                  </a:moveTo>
                  <a:lnTo>
                    <a:pt x="9144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0" y="0"/>
                  </a:moveTo>
                  <a:lnTo>
                    <a:pt x="3048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48469" y="2182948"/>
            <a:ext cx="2193874" cy="709581"/>
            <a:chOff x="812800" y="1963420"/>
            <a:chExt cx="3251200" cy="1051560"/>
          </a:xfrm>
        </p:grpSpPr>
        <p:sp>
          <p:nvSpPr>
            <p:cNvPr id="8" name="object 8"/>
            <p:cNvSpPr/>
            <p:nvPr/>
          </p:nvSpPr>
          <p:spPr>
            <a:xfrm>
              <a:off x="812800" y="2032000"/>
              <a:ext cx="3251200" cy="914400"/>
            </a:xfrm>
            <a:custGeom>
              <a:avLst/>
              <a:gdLst/>
              <a:ahLst/>
              <a:cxnLst/>
              <a:rect l="l" t="t" r="r" b="b"/>
              <a:pathLst>
                <a:path w="3251200" h="914400">
                  <a:moveTo>
                    <a:pt x="0" y="304800"/>
                  </a:moveTo>
                  <a:lnTo>
                    <a:pt x="3251200" y="304800"/>
                  </a:lnTo>
                </a:path>
                <a:path w="3251200" h="914400">
                  <a:moveTo>
                    <a:pt x="0" y="0"/>
                  </a:moveTo>
                  <a:lnTo>
                    <a:pt x="3251200" y="0"/>
                  </a:lnTo>
                </a:path>
                <a:path w="3251200" h="914400">
                  <a:moveTo>
                    <a:pt x="3251200" y="609600"/>
                  </a:moveTo>
                  <a:lnTo>
                    <a:pt x="0" y="609600"/>
                  </a:lnTo>
                </a:path>
                <a:path w="3251200" h="914400">
                  <a:moveTo>
                    <a:pt x="0" y="914400"/>
                  </a:moveTo>
                  <a:lnTo>
                    <a:pt x="3251200" y="91440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828800" y="2032000"/>
              <a:ext cx="1625600" cy="914400"/>
            </a:xfrm>
            <a:custGeom>
              <a:avLst/>
              <a:gdLst/>
              <a:ahLst/>
              <a:cxnLst/>
              <a:rect l="l" t="t" r="r" b="b"/>
              <a:pathLst>
                <a:path w="1625600" h="914400">
                  <a:moveTo>
                    <a:pt x="1422400" y="609600"/>
                  </a:moveTo>
                  <a:lnTo>
                    <a:pt x="16256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1422400" y="609600"/>
                  </a:lnTo>
                </a:path>
                <a:path w="1625600" h="914400">
                  <a:moveTo>
                    <a:pt x="812800" y="609600"/>
                  </a:moveTo>
                  <a:lnTo>
                    <a:pt x="609600" y="914400"/>
                  </a:lnTo>
                </a:path>
                <a:path w="1625600" h="914400">
                  <a:moveTo>
                    <a:pt x="812800" y="609600"/>
                  </a:moveTo>
                  <a:lnTo>
                    <a:pt x="10160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812800" y="609600"/>
                  </a:lnTo>
                </a:path>
                <a:path w="1625600" h="914400">
                  <a:moveTo>
                    <a:pt x="609600" y="0"/>
                  </a:moveTo>
                  <a:lnTo>
                    <a:pt x="1219200" y="304800"/>
                  </a:lnTo>
                </a:path>
                <a:path w="1625600" h="914400">
                  <a:moveTo>
                    <a:pt x="406400" y="609600"/>
                  </a:moveTo>
                  <a:lnTo>
                    <a:pt x="203200" y="304800"/>
                  </a:lnTo>
                </a:path>
                <a:path w="1625600" h="914400">
                  <a:moveTo>
                    <a:pt x="203200" y="304800"/>
                  </a:moveTo>
                  <a:lnTo>
                    <a:pt x="0" y="609600"/>
                  </a:lnTo>
                </a:path>
                <a:path w="1625600" h="914400">
                  <a:moveTo>
                    <a:pt x="609600" y="0"/>
                  </a:moveTo>
                  <a:lnTo>
                    <a:pt x="2032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9819" y="1963420"/>
              <a:ext cx="137160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3419" y="2268220"/>
              <a:ext cx="137160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9420" y="2268220"/>
              <a:ext cx="137160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3020" y="2573020"/>
              <a:ext cx="137160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9819" y="2877820"/>
              <a:ext cx="137160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28778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2620" y="2573020"/>
              <a:ext cx="137160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5820" y="2877820"/>
              <a:ext cx="137160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6619" y="2573020"/>
              <a:ext cx="137160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0219" y="2573020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5664" y="1646578"/>
            <a:ext cx="4113515" cy="3549944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9530" indent="-230960">
              <a:spcBef>
                <a:spcPts val="67"/>
              </a:spcBef>
              <a:buAutoNum type="arabicPeriod"/>
              <a:tabLst>
                <a:tab pos="239530" algn="l"/>
                <a:tab pos="2530709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37" dirty="0">
                <a:latin typeface="Cambria"/>
                <a:cs typeface="Cambria"/>
              </a:rPr>
              <a:t>y</a:t>
            </a:r>
            <a:r>
              <a:rPr sz="1754" spc="37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51" dirty="0">
                <a:latin typeface="Cambria"/>
                <a:cs typeface="Cambria"/>
              </a:rPr>
              <a:t>y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u</a:t>
            </a:r>
            <a:r>
              <a:rPr sz="1822" spc="51" dirty="0">
                <a:latin typeface="Tahoma"/>
                <a:cs typeface="Tahoma"/>
              </a:rPr>
              <a:t>)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spc="37" dirty="0">
                <a:latin typeface="Tahoma"/>
                <a:cs typeface="Tahoma"/>
              </a:rPr>
              <a:t>=</a:t>
            </a:r>
            <a:r>
              <a:rPr sz="1754" spc="37" dirty="0">
                <a:latin typeface="Cambria"/>
                <a:cs typeface="Cambria"/>
              </a:rPr>
              <a:t>depth</a:t>
            </a:r>
            <a:r>
              <a:rPr sz="1822" spc="37" dirty="0">
                <a:latin typeface="Tahoma"/>
                <a:cs typeface="Tahoma"/>
              </a:rPr>
              <a:t>(</a:t>
            </a:r>
            <a:r>
              <a:rPr sz="1754" i="1" spc="37" dirty="0">
                <a:latin typeface="Cambria"/>
                <a:cs typeface="Cambria"/>
              </a:rPr>
              <a:t>u</a:t>
            </a:r>
            <a:r>
              <a:rPr sz="1822" spc="37" dirty="0">
                <a:latin typeface="Tahoma"/>
                <a:cs typeface="Tahoma"/>
              </a:rPr>
              <a:t>)</a:t>
            </a:r>
            <a:endParaRPr sz="1822" dirty="0">
              <a:latin typeface="Tahoma"/>
              <a:cs typeface="Tahoma"/>
            </a:endParaRPr>
          </a:p>
          <a:p>
            <a:pPr marL="145689">
              <a:spcBef>
                <a:spcPts val="148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 dirty="0">
              <a:latin typeface="Cambria"/>
              <a:cs typeface="Cambria"/>
            </a:endParaRPr>
          </a:p>
          <a:p>
            <a:pPr marL="145689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 dirty="0">
              <a:latin typeface="Cambria"/>
              <a:cs typeface="Cambria"/>
            </a:endParaRPr>
          </a:p>
          <a:p>
            <a:pPr marL="145689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 dirty="0">
              <a:latin typeface="Cambria"/>
              <a:cs typeface="Cambria"/>
            </a:endParaRPr>
          </a:p>
          <a:p>
            <a:pPr marL="145689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 dirty="0">
              <a:latin typeface="Cambria"/>
              <a:cs typeface="Cambria"/>
            </a:endParaRPr>
          </a:p>
          <a:p>
            <a:pPr marL="239530" indent="-230960">
              <a:spcBef>
                <a:spcPts val="796"/>
              </a:spcBef>
              <a:buAutoNum type="arabicPeriod" startAt="2"/>
              <a:tabLst>
                <a:tab pos="239530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61" dirty="0">
                <a:latin typeface="Cambria"/>
                <a:cs typeface="Cambria"/>
              </a:rPr>
              <a:t>x</a:t>
            </a:r>
            <a:r>
              <a:rPr sz="1754" spc="61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endParaRPr sz="1754" dirty="0">
              <a:latin typeface="Cambria"/>
              <a:cs typeface="Cambria"/>
            </a:endParaRPr>
          </a:p>
          <a:p>
            <a:pPr>
              <a:spcBef>
                <a:spcPts val="159"/>
              </a:spcBef>
            </a:pPr>
            <a:endParaRPr sz="1754" dirty="0">
              <a:latin typeface="Cambria"/>
              <a:cs typeface="Cambria"/>
            </a:endParaRPr>
          </a:p>
          <a:p>
            <a:pPr marL="119979"/>
            <a:r>
              <a:rPr sz="1754" spc="-7" dirty="0">
                <a:solidFill>
                  <a:srgbClr val="1E77B3"/>
                </a:solidFill>
                <a:latin typeface="Cambria"/>
                <a:cs typeface="Cambria"/>
              </a:rPr>
              <a:t>preorder</a:t>
            </a:r>
            <a:endParaRPr sz="1754" dirty="0">
              <a:latin typeface="Cambria"/>
              <a:cs typeface="Cambria"/>
            </a:endParaRPr>
          </a:p>
          <a:p>
            <a:pPr>
              <a:spcBef>
                <a:spcPts val="1599"/>
              </a:spcBef>
            </a:pPr>
            <a:endParaRPr sz="1754" dirty="0">
              <a:latin typeface="Cambria"/>
              <a:cs typeface="Cambria"/>
            </a:endParaRPr>
          </a:p>
          <a:p>
            <a:pPr marL="145689"/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 dirty="0">
              <a:latin typeface="Cambria"/>
              <a:cs typeface="Cambria"/>
            </a:endParaRPr>
          </a:p>
          <a:p>
            <a:pPr marL="145689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 dirty="0">
              <a:latin typeface="Cambria"/>
              <a:cs typeface="Cambria"/>
            </a:endParaRPr>
          </a:p>
          <a:p>
            <a:pPr marL="145689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 dirty="0">
              <a:latin typeface="Cambria"/>
              <a:cs typeface="Cambria"/>
            </a:endParaRPr>
          </a:p>
          <a:p>
            <a:pPr marL="145689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 dirty="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9308" y="4376822"/>
            <a:ext cx="1943636" cy="709581"/>
            <a:chOff x="947419" y="5214620"/>
            <a:chExt cx="2880360" cy="105156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419" y="5214620"/>
              <a:ext cx="137159" cy="13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219" y="5519420"/>
              <a:ext cx="137160" cy="137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019" y="5824220"/>
              <a:ext cx="137160" cy="137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1819" y="5824220"/>
              <a:ext cx="137160" cy="137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6619" y="5519420"/>
              <a:ext cx="137160" cy="1371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1419" y="5824220"/>
              <a:ext cx="137160" cy="137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6219" y="6129020"/>
              <a:ext cx="137160" cy="137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1019" y="6129020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5819" y="5824220"/>
              <a:ext cx="137160" cy="1371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0619" y="6129020"/>
              <a:ext cx="137159" cy="137160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2492" y="3417002"/>
            <a:ext cx="1189491" cy="709581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9" y="153489"/>
            <a:ext cx="7568999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0523" y="5525579"/>
            <a:ext cx="53090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21550" y="2742746"/>
            <a:ext cx="4723686" cy="1759813"/>
            <a:chOff x="3440408" y="2793009"/>
            <a:chExt cx="7000240" cy="2607945"/>
          </a:xfrm>
        </p:grpSpPr>
        <p:sp>
          <p:nvSpPr>
            <p:cNvPr id="10" name="object 10"/>
            <p:cNvSpPr/>
            <p:nvPr/>
          </p:nvSpPr>
          <p:spPr>
            <a:xfrm>
              <a:off x="3440404" y="2793021"/>
              <a:ext cx="7000240" cy="2607945"/>
            </a:xfrm>
            <a:custGeom>
              <a:avLst/>
              <a:gdLst/>
              <a:ahLst/>
              <a:cxnLst/>
              <a:rect l="l" t="t" r="r" b="b"/>
              <a:pathLst>
                <a:path w="7000240" h="2607945">
                  <a:moveTo>
                    <a:pt x="3345103" y="985774"/>
                  </a:moveTo>
                  <a:lnTo>
                    <a:pt x="3343643" y="946061"/>
                  </a:lnTo>
                  <a:lnTo>
                    <a:pt x="3323171" y="874166"/>
                  </a:lnTo>
                  <a:lnTo>
                    <a:pt x="3281400" y="811669"/>
                  </a:lnTo>
                  <a:lnTo>
                    <a:pt x="3253321" y="783717"/>
                  </a:lnTo>
                  <a:lnTo>
                    <a:pt x="3220859" y="757821"/>
                  </a:lnTo>
                  <a:lnTo>
                    <a:pt x="3184334" y="733907"/>
                  </a:lnTo>
                  <a:lnTo>
                    <a:pt x="3144062" y="711860"/>
                  </a:lnTo>
                  <a:lnTo>
                    <a:pt x="3100374" y="691578"/>
                  </a:lnTo>
                  <a:lnTo>
                    <a:pt x="3053562" y="672998"/>
                  </a:lnTo>
                  <a:lnTo>
                    <a:pt x="3003956" y="655980"/>
                  </a:lnTo>
                  <a:lnTo>
                    <a:pt x="2930702" y="634796"/>
                  </a:lnTo>
                  <a:lnTo>
                    <a:pt x="2892221" y="625221"/>
                  </a:lnTo>
                  <a:lnTo>
                    <a:pt x="2852470" y="616305"/>
                  </a:lnTo>
                  <a:lnTo>
                    <a:pt x="2811449" y="608012"/>
                  </a:lnTo>
                  <a:lnTo>
                    <a:pt x="2769108" y="600329"/>
                  </a:lnTo>
                  <a:lnTo>
                    <a:pt x="2725445" y="593229"/>
                  </a:lnTo>
                  <a:lnTo>
                    <a:pt x="2680436" y="586689"/>
                  </a:lnTo>
                  <a:lnTo>
                    <a:pt x="2634069" y="580694"/>
                  </a:lnTo>
                  <a:lnTo>
                    <a:pt x="2586304" y="575208"/>
                  </a:lnTo>
                  <a:lnTo>
                    <a:pt x="2537129" y="570217"/>
                  </a:lnTo>
                  <a:lnTo>
                    <a:pt x="2486520" y="565696"/>
                  </a:lnTo>
                  <a:lnTo>
                    <a:pt x="2434463" y="561619"/>
                  </a:lnTo>
                  <a:lnTo>
                    <a:pt x="2380932" y="557974"/>
                  </a:lnTo>
                  <a:lnTo>
                    <a:pt x="2325903" y="554723"/>
                  </a:lnTo>
                  <a:lnTo>
                    <a:pt x="2269363" y="551853"/>
                  </a:lnTo>
                  <a:lnTo>
                    <a:pt x="2211298" y="549338"/>
                  </a:lnTo>
                  <a:lnTo>
                    <a:pt x="2151659" y="547154"/>
                  </a:lnTo>
                  <a:lnTo>
                    <a:pt x="2090458" y="545287"/>
                  </a:lnTo>
                  <a:lnTo>
                    <a:pt x="2027656" y="543699"/>
                  </a:lnTo>
                  <a:lnTo>
                    <a:pt x="1963229" y="542391"/>
                  </a:lnTo>
                  <a:lnTo>
                    <a:pt x="1897164" y="541312"/>
                  </a:lnTo>
                  <a:lnTo>
                    <a:pt x="1782686" y="540004"/>
                  </a:lnTo>
                  <a:lnTo>
                    <a:pt x="1687169" y="539597"/>
                  </a:lnTo>
                  <a:lnTo>
                    <a:pt x="1638528" y="539762"/>
                  </a:lnTo>
                  <a:lnTo>
                    <a:pt x="1589417" y="540270"/>
                  </a:lnTo>
                  <a:lnTo>
                    <a:pt x="1539900" y="541147"/>
                  </a:lnTo>
                  <a:lnTo>
                    <a:pt x="1490040" y="542467"/>
                  </a:lnTo>
                  <a:lnTo>
                    <a:pt x="1439900" y="544296"/>
                  </a:lnTo>
                  <a:lnTo>
                    <a:pt x="1389583" y="546696"/>
                  </a:lnTo>
                  <a:lnTo>
                    <a:pt x="1339126" y="549706"/>
                  </a:lnTo>
                  <a:lnTo>
                    <a:pt x="1288630" y="553402"/>
                  </a:lnTo>
                  <a:lnTo>
                    <a:pt x="1238148" y="557834"/>
                  </a:lnTo>
                  <a:lnTo>
                    <a:pt x="1187754" y="563067"/>
                  </a:lnTo>
                  <a:lnTo>
                    <a:pt x="1137526" y="569163"/>
                  </a:lnTo>
                  <a:lnTo>
                    <a:pt x="1087526" y="576160"/>
                  </a:lnTo>
                  <a:lnTo>
                    <a:pt x="1037844" y="584149"/>
                  </a:lnTo>
                  <a:lnTo>
                    <a:pt x="988529" y="593166"/>
                  </a:lnTo>
                  <a:lnTo>
                    <a:pt x="939673" y="603275"/>
                  </a:lnTo>
                  <a:lnTo>
                    <a:pt x="891324" y="614553"/>
                  </a:lnTo>
                  <a:lnTo>
                    <a:pt x="843584" y="627024"/>
                  </a:lnTo>
                  <a:lnTo>
                    <a:pt x="796505" y="640778"/>
                  </a:lnTo>
                  <a:lnTo>
                    <a:pt x="750163" y="655853"/>
                  </a:lnTo>
                  <a:lnTo>
                    <a:pt x="704621" y="672325"/>
                  </a:lnTo>
                  <a:lnTo>
                    <a:pt x="659968" y="690245"/>
                  </a:lnTo>
                  <a:lnTo>
                    <a:pt x="616254" y="709676"/>
                  </a:lnTo>
                  <a:lnTo>
                    <a:pt x="573582" y="730669"/>
                  </a:lnTo>
                  <a:lnTo>
                    <a:pt x="531990" y="753287"/>
                  </a:lnTo>
                  <a:lnTo>
                    <a:pt x="491578" y="777595"/>
                  </a:lnTo>
                  <a:lnTo>
                    <a:pt x="452386" y="803643"/>
                  </a:lnTo>
                  <a:lnTo>
                    <a:pt x="414528" y="831494"/>
                  </a:lnTo>
                  <a:lnTo>
                    <a:pt x="378028" y="861212"/>
                  </a:lnTo>
                  <a:lnTo>
                    <a:pt x="343001" y="892848"/>
                  </a:lnTo>
                  <a:lnTo>
                    <a:pt x="309486" y="926465"/>
                  </a:lnTo>
                  <a:lnTo>
                    <a:pt x="277583" y="962113"/>
                  </a:lnTo>
                  <a:lnTo>
                    <a:pt x="248958" y="997699"/>
                  </a:lnTo>
                  <a:lnTo>
                    <a:pt x="221843" y="1035011"/>
                  </a:lnTo>
                  <a:lnTo>
                    <a:pt x="196240" y="1073975"/>
                  </a:lnTo>
                  <a:lnTo>
                    <a:pt x="172148" y="1114437"/>
                  </a:lnTo>
                  <a:lnTo>
                    <a:pt x="149580" y="1156284"/>
                  </a:lnTo>
                  <a:lnTo>
                    <a:pt x="128562" y="1199413"/>
                  </a:lnTo>
                  <a:lnTo>
                    <a:pt x="109093" y="1243672"/>
                  </a:lnTo>
                  <a:lnTo>
                    <a:pt x="91186" y="1288973"/>
                  </a:lnTo>
                  <a:lnTo>
                    <a:pt x="74841" y="1335163"/>
                  </a:lnTo>
                  <a:lnTo>
                    <a:pt x="60083" y="1382153"/>
                  </a:lnTo>
                  <a:lnTo>
                    <a:pt x="46901" y="1429804"/>
                  </a:lnTo>
                  <a:lnTo>
                    <a:pt x="35331" y="1477987"/>
                  </a:lnTo>
                  <a:lnTo>
                    <a:pt x="25374" y="1526603"/>
                  </a:lnTo>
                  <a:lnTo>
                    <a:pt x="17030" y="1575511"/>
                  </a:lnTo>
                  <a:lnTo>
                    <a:pt x="10325" y="1624609"/>
                  </a:lnTo>
                  <a:lnTo>
                    <a:pt x="5257" y="1673758"/>
                  </a:lnTo>
                  <a:lnTo>
                    <a:pt x="1841" y="1722843"/>
                  </a:lnTo>
                  <a:lnTo>
                    <a:pt x="88" y="1771751"/>
                  </a:lnTo>
                  <a:lnTo>
                    <a:pt x="0" y="1820367"/>
                  </a:lnTo>
                  <a:lnTo>
                    <a:pt x="1600" y="1868538"/>
                  </a:lnTo>
                  <a:lnTo>
                    <a:pt x="4876" y="1916176"/>
                  </a:lnTo>
                  <a:lnTo>
                    <a:pt x="9867" y="1963153"/>
                  </a:lnTo>
                  <a:lnTo>
                    <a:pt x="16573" y="2009343"/>
                  </a:lnTo>
                  <a:lnTo>
                    <a:pt x="24993" y="2054618"/>
                  </a:lnTo>
                  <a:lnTo>
                    <a:pt x="35153" y="2098865"/>
                  </a:lnTo>
                  <a:lnTo>
                    <a:pt x="47053" y="2141969"/>
                  </a:lnTo>
                  <a:lnTo>
                    <a:pt x="60706" y="2183790"/>
                  </a:lnTo>
                  <a:lnTo>
                    <a:pt x="76123" y="2224240"/>
                  </a:lnTo>
                  <a:lnTo>
                    <a:pt x="93306" y="2263165"/>
                  </a:lnTo>
                  <a:lnTo>
                    <a:pt x="112268" y="2300465"/>
                  </a:lnTo>
                  <a:lnTo>
                    <a:pt x="133032" y="2336000"/>
                  </a:lnTo>
                  <a:lnTo>
                    <a:pt x="155600" y="2369680"/>
                  </a:lnTo>
                  <a:lnTo>
                    <a:pt x="179984" y="2401354"/>
                  </a:lnTo>
                  <a:lnTo>
                    <a:pt x="206184" y="2430907"/>
                  </a:lnTo>
                  <a:lnTo>
                    <a:pt x="234226" y="2458237"/>
                  </a:lnTo>
                  <a:lnTo>
                    <a:pt x="264109" y="2483193"/>
                  </a:lnTo>
                  <a:lnTo>
                    <a:pt x="324065" y="2522880"/>
                  </a:lnTo>
                  <a:lnTo>
                    <a:pt x="389902" y="2554478"/>
                  </a:lnTo>
                  <a:lnTo>
                    <a:pt x="461162" y="2578379"/>
                  </a:lnTo>
                  <a:lnTo>
                    <a:pt x="498703" y="2587548"/>
                  </a:lnTo>
                  <a:lnTo>
                    <a:pt x="537425" y="2594927"/>
                  </a:lnTo>
                  <a:lnTo>
                    <a:pt x="577291" y="2600579"/>
                  </a:lnTo>
                  <a:lnTo>
                    <a:pt x="618236" y="2604516"/>
                  </a:lnTo>
                  <a:lnTo>
                    <a:pt x="660209" y="2606814"/>
                  </a:lnTo>
                  <a:lnTo>
                    <a:pt x="703160" y="2607500"/>
                  </a:lnTo>
                  <a:lnTo>
                    <a:pt x="747014" y="2606637"/>
                  </a:lnTo>
                  <a:lnTo>
                    <a:pt x="791743" y="2604262"/>
                  </a:lnTo>
                  <a:lnTo>
                    <a:pt x="837272" y="2600426"/>
                  </a:lnTo>
                  <a:lnTo>
                    <a:pt x="883551" y="2595156"/>
                  </a:lnTo>
                  <a:lnTo>
                    <a:pt x="930516" y="2588526"/>
                  </a:lnTo>
                  <a:lnTo>
                    <a:pt x="978128" y="2580563"/>
                  </a:lnTo>
                  <a:lnTo>
                    <a:pt x="1026325" y="2571318"/>
                  </a:lnTo>
                  <a:lnTo>
                    <a:pt x="1075055" y="2560840"/>
                  </a:lnTo>
                  <a:lnTo>
                    <a:pt x="1124254" y="2549182"/>
                  </a:lnTo>
                  <a:lnTo>
                    <a:pt x="1173873" y="2536367"/>
                  </a:lnTo>
                  <a:lnTo>
                    <a:pt x="1223848" y="2522461"/>
                  </a:lnTo>
                  <a:lnTo>
                    <a:pt x="1274140" y="2507513"/>
                  </a:lnTo>
                  <a:lnTo>
                    <a:pt x="1324673" y="2491562"/>
                  </a:lnTo>
                  <a:lnTo>
                    <a:pt x="1375410" y="2474645"/>
                  </a:lnTo>
                  <a:lnTo>
                    <a:pt x="1426286" y="2456815"/>
                  </a:lnTo>
                  <a:lnTo>
                    <a:pt x="1477251" y="2438120"/>
                  </a:lnTo>
                  <a:lnTo>
                    <a:pt x="1528254" y="2418613"/>
                  </a:lnTo>
                  <a:lnTo>
                    <a:pt x="1579232" y="2398331"/>
                  </a:lnTo>
                  <a:lnTo>
                    <a:pt x="1630121" y="2377325"/>
                  </a:lnTo>
                  <a:lnTo>
                    <a:pt x="1680883" y="2355634"/>
                  </a:lnTo>
                  <a:lnTo>
                    <a:pt x="1731441" y="2333307"/>
                  </a:lnTo>
                  <a:lnTo>
                    <a:pt x="1781771" y="2310384"/>
                  </a:lnTo>
                  <a:lnTo>
                    <a:pt x="1831784" y="2286927"/>
                  </a:lnTo>
                  <a:lnTo>
                    <a:pt x="1881454" y="2262975"/>
                  </a:lnTo>
                  <a:lnTo>
                    <a:pt x="1930704" y="2238578"/>
                  </a:lnTo>
                  <a:lnTo>
                    <a:pt x="1979498" y="2213775"/>
                  </a:lnTo>
                  <a:lnTo>
                    <a:pt x="2027770" y="2188603"/>
                  </a:lnTo>
                  <a:lnTo>
                    <a:pt x="2084070" y="2158466"/>
                  </a:lnTo>
                  <a:lnTo>
                    <a:pt x="2139543" y="2127923"/>
                  </a:lnTo>
                  <a:lnTo>
                    <a:pt x="2194141" y="2097011"/>
                  </a:lnTo>
                  <a:lnTo>
                    <a:pt x="2247849" y="2065769"/>
                  </a:lnTo>
                  <a:lnTo>
                    <a:pt x="2300643" y="2034235"/>
                  </a:lnTo>
                  <a:lnTo>
                    <a:pt x="2352471" y="2002447"/>
                  </a:lnTo>
                  <a:lnTo>
                    <a:pt x="2403322" y="1970417"/>
                  </a:lnTo>
                  <a:lnTo>
                    <a:pt x="2453170" y="1938197"/>
                  </a:lnTo>
                  <a:lnTo>
                    <a:pt x="2501963" y="1905825"/>
                  </a:lnTo>
                  <a:lnTo>
                    <a:pt x="2549702" y="1873338"/>
                  </a:lnTo>
                  <a:lnTo>
                    <a:pt x="2596337" y="1840750"/>
                  </a:lnTo>
                  <a:lnTo>
                    <a:pt x="2641841" y="1808111"/>
                  </a:lnTo>
                  <a:lnTo>
                    <a:pt x="2686189" y="1775460"/>
                  </a:lnTo>
                  <a:lnTo>
                    <a:pt x="2729344" y="1742821"/>
                  </a:lnTo>
                  <a:lnTo>
                    <a:pt x="2771292" y="1710245"/>
                  </a:lnTo>
                  <a:lnTo>
                    <a:pt x="2811983" y="1677733"/>
                  </a:lnTo>
                  <a:lnTo>
                    <a:pt x="2851416" y="1645361"/>
                  </a:lnTo>
                  <a:lnTo>
                    <a:pt x="2889542" y="1613128"/>
                  </a:lnTo>
                  <a:lnTo>
                    <a:pt x="2926321" y="1581099"/>
                  </a:lnTo>
                  <a:lnTo>
                    <a:pt x="2961754" y="1549285"/>
                  </a:lnTo>
                  <a:lnTo>
                    <a:pt x="2995790" y="1517738"/>
                  </a:lnTo>
                  <a:lnTo>
                    <a:pt x="3028404" y="1486484"/>
                  </a:lnTo>
                  <a:lnTo>
                    <a:pt x="3059569" y="1455559"/>
                  </a:lnTo>
                  <a:lnTo>
                    <a:pt x="3089262" y="1424990"/>
                  </a:lnTo>
                  <a:lnTo>
                    <a:pt x="3117431" y="1394828"/>
                  </a:lnTo>
                  <a:lnTo>
                    <a:pt x="3144075" y="1365084"/>
                  </a:lnTo>
                  <a:lnTo>
                    <a:pt x="3169145" y="1335824"/>
                  </a:lnTo>
                  <a:lnTo>
                    <a:pt x="3214484" y="1278839"/>
                  </a:lnTo>
                  <a:lnTo>
                    <a:pt x="3253194" y="1224140"/>
                  </a:lnTo>
                  <a:lnTo>
                    <a:pt x="3285058" y="1171994"/>
                  </a:lnTo>
                  <a:lnTo>
                    <a:pt x="3310585" y="1121143"/>
                  </a:lnTo>
                  <a:lnTo>
                    <a:pt x="3328886" y="1073226"/>
                  </a:lnTo>
                  <a:lnTo>
                    <a:pt x="3340290" y="1028128"/>
                  </a:lnTo>
                  <a:lnTo>
                    <a:pt x="3345103" y="985774"/>
                  </a:lnTo>
                  <a:close/>
                </a:path>
                <a:path w="7000240" h="2607945">
                  <a:moveTo>
                    <a:pt x="7000100" y="331927"/>
                  </a:moveTo>
                  <a:lnTo>
                    <a:pt x="6995960" y="286181"/>
                  </a:lnTo>
                  <a:lnTo>
                    <a:pt x="6979399" y="244005"/>
                  </a:lnTo>
                  <a:lnTo>
                    <a:pt x="6949300" y="205917"/>
                  </a:lnTo>
                  <a:lnTo>
                    <a:pt x="6906577" y="173050"/>
                  </a:lnTo>
                  <a:lnTo>
                    <a:pt x="6851828" y="144957"/>
                  </a:lnTo>
                  <a:lnTo>
                    <a:pt x="6785635" y="121170"/>
                  </a:lnTo>
                  <a:lnTo>
                    <a:pt x="6748424" y="110756"/>
                  </a:lnTo>
                  <a:lnTo>
                    <a:pt x="6708572" y="101257"/>
                  </a:lnTo>
                  <a:lnTo>
                    <a:pt x="6666141" y="92608"/>
                  </a:lnTo>
                  <a:lnTo>
                    <a:pt x="6621221" y="84759"/>
                  </a:lnTo>
                  <a:lnTo>
                    <a:pt x="6573888" y="77660"/>
                  </a:lnTo>
                  <a:lnTo>
                    <a:pt x="6524193" y="71234"/>
                  </a:lnTo>
                  <a:lnTo>
                    <a:pt x="6472225" y="65443"/>
                  </a:lnTo>
                  <a:lnTo>
                    <a:pt x="6418046" y="60210"/>
                  </a:lnTo>
                  <a:lnTo>
                    <a:pt x="6361735" y="55511"/>
                  </a:lnTo>
                  <a:lnTo>
                    <a:pt x="6303378" y="51269"/>
                  </a:lnTo>
                  <a:lnTo>
                    <a:pt x="6243028" y="47421"/>
                  </a:lnTo>
                  <a:lnTo>
                    <a:pt x="6180772" y="43929"/>
                  </a:lnTo>
                  <a:lnTo>
                    <a:pt x="6116675" y="40728"/>
                  </a:lnTo>
                  <a:lnTo>
                    <a:pt x="6050813" y="37757"/>
                  </a:lnTo>
                  <a:lnTo>
                    <a:pt x="5914085" y="32296"/>
                  </a:lnTo>
                  <a:lnTo>
                    <a:pt x="5311318" y="10795"/>
                  </a:lnTo>
                  <a:lnTo>
                    <a:pt x="5141023" y="5791"/>
                  </a:lnTo>
                  <a:lnTo>
                    <a:pt x="5027219" y="3136"/>
                  </a:lnTo>
                  <a:lnTo>
                    <a:pt x="4913795" y="1206"/>
                  </a:lnTo>
                  <a:lnTo>
                    <a:pt x="4801260" y="139"/>
                  </a:lnTo>
                  <a:lnTo>
                    <a:pt x="4745494" y="0"/>
                  </a:lnTo>
                  <a:lnTo>
                    <a:pt x="4690148" y="127"/>
                  </a:lnTo>
                  <a:lnTo>
                    <a:pt x="4635284" y="546"/>
                  </a:lnTo>
                  <a:lnTo>
                    <a:pt x="4580966" y="1282"/>
                  </a:lnTo>
                  <a:lnTo>
                    <a:pt x="4527258" y="2362"/>
                  </a:lnTo>
                  <a:lnTo>
                    <a:pt x="4474235" y="3797"/>
                  </a:lnTo>
                  <a:lnTo>
                    <a:pt x="4421949" y="5600"/>
                  </a:lnTo>
                  <a:lnTo>
                    <a:pt x="4370476" y="7810"/>
                  </a:lnTo>
                  <a:lnTo>
                    <a:pt x="4319879" y="10426"/>
                  </a:lnTo>
                  <a:lnTo>
                    <a:pt x="4270222" y="13474"/>
                  </a:lnTo>
                  <a:lnTo>
                    <a:pt x="4221556" y="16979"/>
                  </a:lnTo>
                  <a:lnTo>
                    <a:pt x="4173969" y="20955"/>
                  </a:lnTo>
                  <a:lnTo>
                    <a:pt x="4127500" y="25425"/>
                  </a:lnTo>
                  <a:lnTo>
                    <a:pt x="4082237" y="30416"/>
                  </a:lnTo>
                  <a:lnTo>
                    <a:pt x="4038244" y="35928"/>
                  </a:lnTo>
                  <a:lnTo>
                    <a:pt x="3995572" y="41986"/>
                  </a:lnTo>
                  <a:lnTo>
                    <a:pt x="3954284" y="48615"/>
                  </a:lnTo>
                  <a:lnTo>
                    <a:pt x="3914457" y="55841"/>
                  </a:lnTo>
                  <a:lnTo>
                    <a:pt x="3876154" y="63677"/>
                  </a:lnTo>
                  <a:lnTo>
                    <a:pt x="3804361" y="81241"/>
                  </a:lnTo>
                  <a:lnTo>
                    <a:pt x="3739451" y="101473"/>
                  </a:lnTo>
                  <a:lnTo>
                    <a:pt x="3690074" y="120815"/>
                  </a:lnTo>
                  <a:lnTo>
                    <a:pt x="3645738" y="142138"/>
                  </a:lnTo>
                  <a:lnTo>
                    <a:pt x="3606177" y="165392"/>
                  </a:lnTo>
                  <a:lnTo>
                    <a:pt x="3571138" y="190525"/>
                  </a:lnTo>
                  <a:lnTo>
                    <a:pt x="3540353" y="217474"/>
                  </a:lnTo>
                  <a:lnTo>
                    <a:pt x="3513556" y="246214"/>
                  </a:lnTo>
                  <a:lnTo>
                    <a:pt x="3490468" y="276694"/>
                  </a:lnTo>
                  <a:lnTo>
                    <a:pt x="3454425" y="342607"/>
                  </a:lnTo>
                  <a:lnTo>
                    <a:pt x="3430105" y="414845"/>
                  </a:lnTo>
                  <a:lnTo>
                    <a:pt x="3421684" y="453199"/>
                  </a:lnTo>
                  <a:lnTo>
                    <a:pt x="3415398" y="492988"/>
                  </a:lnTo>
                  <a:lnTo>
                    <a:pt x="3410991" y="534149"/>
                  </a:lnTo>
                  <a:lnTo>
                    <a:pt x="3408197" y="576643"/>
                  </a:lnTo>
                  <a:lnTo>
                    <a:pt x="3406737" y="620407"/>
                  </a:lnTo>
                  <a:lnTo>
                    <a:pt x="3406368" y="665403"/>
                  </a:lnTo>
                  <a:lnTo>
                    <a:pt x="3406825" y="711568"/>
                  </a:lnTo>
                  <a:lnTo>
                    <a:pt x="3407829" y="758863"/>
                  </a:lnTo>
                  <a:lnTo>
                    <a:pt x="3410458" y="856615"/>
                  </a:lnTo>
                  <a:lnTo>
                    <a:pt x="3411550" y="906983"/>
                  </a:lnTo>
                  <a:lnTo>
                    <a:pt x="3412147" y="958265"/>
                  </a:lnTo>
                  <a:lnTo>
                    <a:pt x="3412109" y="1002639"/>
                  </a:lnTo>
                  <a:lnTo>
                    <a:pt x="3410153" y="1183449"/>
                  </a:lnTo>
                  <a:lnTo>
                    <a:pt x="3410140" y="1228763"/>
                  </a:lnTo>
                  <a:lnTo>
                    <a:pt x="3410686" y="1273810"/>
                  </a:lnTo>
                  <a:lnTo>
                    <a:pt x="3411982" y="1318450"/>
                  </a:lnTo>
                  <a:lnTo>
                    <a:pt x="3414204" y="1362532"/>
                  </a:lnTo>
                  <a:lnTo>
                    <a:pt x="3417557" y="1405928"/>
                  </a:lnTo>
                  <a:lnTo>
                    <a:pt x="3422205" y="1448460"/>
                  </a:lnTo>
                  <a:lnTo>
                    <a:pt x="3428352" y="1489989"/>
                  </a:lnTo>
                  <a:lnTo>
                    <a:pt x="3436175" y="1530388"/>
                  </a:lnTo>
                  <a:lnTo>
                    <a:pt x="3445865" y="1569478"/>
                  </a:lnTo>
                  <a:lnTo>
                    <a:pt x="3457600" y="1607121"/>
                  </a:lnTo>
                  <a:lnTo>
                    <a:pt x="3471583" y="1643176"/>
                  </a:lnTo>
                  <a:lnTo>
                    <a:pt x="3506978" y="1709902"/>
                  </a:lnTo>
                  <a:lnTo>
                    <a:pt x="3553561" y="1768475"/>
                  </a:lnTo>
                  <a:lnTo>
                    <a:pt x="3612807" y="1817700"/>
                  </a:lnTo>
                  <a:lnTo>
                    <a:pt x="3647643" y="1838439"/>
                  </a:lnTo>
                  <a:lnTo>
                    <a:pt x="3686200" y="1856397"/>
                  </a:lnTo>
                  <a:lnTo>
                    <a:pt x="3728682" y="1871433"/>
                  </a:lnTo>
                  <a:lnTo>
                    <a:pt x="3775240" y="1883384"/>
                  </a:lnTo>
                  <a:lnTo>
                    <a:pt x="3826103" y="1892096"/>
                  </a:lnTo>
                  <a:lnTo>
                    <a:pt x="3891381" y="1898091"/>
                  </a:lnTo>
                  <a:lnTo>
                    <a:pt x="3962400" y="1899627"/>
                  </a:lnTo>
                  <a:lnTo>
                    <a:pt x="3999928" y="1898777"/>
                  </a:lnTo>
                  <a:lnTo>
                    <a:pt x="4038727" y="1896884"/>
                  </a:lnTo>
                  <a:lnTo>
                    <a:pt x="4078732" y="1893976"/>
                  </a:lnTo>
                  <a:lnTo>
                    <a:pt x="4119905" y="1890064"/>
                  </a:lnTo>
                  <a:lnTo>
                    <a:pt x="4162183" y="1885188"/>
                  </a:lnTo>
                  <a:lnTo>
                    <a:pt x="4205528" y="1879346"/>
                  </a:lnTo>
                  <a:lnTo>
                    <a:pt x="4249864" y="1872589"/>
                  </a:lnTo>
                  <a:lnTo>
                    <a:pt x="4295152" y="1864931"/>
                  </a:lnTo>
                  <a:lnTo>
                    <a:pt x="4341342" y="1856397"/>
                  </a:lnTo>
                  <a:lnTo>
                    <a:pt x="4388370" y="1847011"/>
                  </a:lnTo>
                  <a:lnTo>
                    <a:pt x="4436173" y="1836788"/>
                  </a:lnTo>
                  <a:lnTo>
                    <a:pt x="4484725" y="1825752"/>
                  </a:lnTo>
                  <a:lnTo>
                    <a:pt x="4533938" y="1813941"/>
                  </a:lnTo>
                  <a:lnTo>
                    <a:pt x="4583798" y="1801368"/>
                  </a:lnTo>
                  <a:lnTo>
                    <a:pt x="4634217" y="1788071"/>
                  </a:lnTo>
                  <a:lnTo>
                    <a:pt x="4685157" y="1774050"/>
                  </a:lnTo>
                  <a:lnTo>
                    <a:pt x="4736554" y="1759343"/>
                  </a:lnTo>
                  <a:lnTo>
                    <a:pt x="4788370" y="1743964"/>
                  </a:lnTo>
                  <a:lnTo>
                    <a:pt x="4840541" y="1727962"/>
                  </a:lnTo>
                  <a:lnTo>
                    <a:pt x="4893018" y="1711325"/>
                  </a:lnTo>
                  <a:lnTo>
                    <a:pt x="4945735" y="1694103"/>
                  </a:lnTo>
                  <a:lnTo>
                    <a:pt x="4998656" y="1676311"/>
                  </a:lnTo>
                  <a:lnTo>
                    <a:pt x="5051717" y="1657972"/>
                  </a:lnTo>
                  <a:lnTo>
                    <a:pt x="5104866" y="1639112"/>
                  </a:lnTo>
                  <a:lnTo>
                    <a:pt x="5158041" y="1619758"/>
                  </a:lnTo>
                  <a:lnTo>
                    <a:pt x="5211203" y="1599933"/>
                  </a:lnTo>
                  <a:lnTo>
                    <a:pt x="5264302" y="1579651"/>
                  </a:lnTo>
                  <a:lnTo>
                    <a:pt x="5317261" y="1558937"/>
                  </a:lnTo>
                  <a:lnTo>
                    <a:pt x="5370042" y="1537817"/>
                  </a:lnTo>
                  <a:lnTo>
                    <a:pt x="5422582" y="1516329"/>
                  </a:lnTo>
                  <a:lnTo>
                    <a:pt x="5474843" y="1494485"/>
                  </a:lnTo>
                  <a:lnTo>
                    <a:pt x="5526760" y="1472298"/>
                  </a:lnTo>
                  <a:lnTo>
                    <a:pt x="5578284" y="1449819"/>
                  </a:lnTo>
                  <a:lnTo>
                    <a:pt x="5629351" y="1427035"/>
                  </a:lnTo>
                  <a:lnTo>
                    <a:pt x="5679922" y="1404010"/>
                  </a:lnTo>
                  <a:lnTo>
                    <a:pt x="5729935" y="1380731"/>
                  </a:lnTo>
                  <a:lnTo>
                    <a:pt x="5779325" y="1357249"/>
                  </a:lnTo>
                  <a:lnTo>
                    <a:pt x="5828055" y="1333576"/>
                  </a:lnTo>
                  <a:lnTo>
                    <a:pt x="5876074" y="1309738"/>
                  </a:lnTo>
                  <a:lnTo>
                    <a:pt x="5923318" y="1285748"/>
                  </a:lnTo>
                  <a:lnTo>
                    <a:pt x="5969736" y="1261656"/>
                  </a:lnTo>
                  <a:lnTo>
                    <a:pt x="6015279" y="1237449"/>
                  </a:lnTo>
                  <a:lnTo>
                    <a:pt x="6083287" y="1200226"/>
                  </a:lnTo>
                  <a:lnTo>
                    <a:pt x="6149098" y="1162862"/>
                  </a:lnTo>
                  <a:lnTo>
                    <a:pt x="6212649" y="1125448"/>
                  </a:lnTo>
                  <a:lnTo>
                    <a:pt x="6273939" y="1087996"/>
                  </a:lnTo>
                  <a:lnTo>
                    <a:pt x="6332931" y="1050582"/>
                  </a:lnTo>
                  <a:lnTo>
                    <a:pt x="6389598" y="1013231"/>
                  </a:lnTo>
                  <a:lnTo>
                    <a:pt x="6443929" y="976007"/>
                  </a:lnTo>
                  <a:lnTo>
                    <a:pt x="6495897" y="938961"/>
                  </a:lnTo>
                  <a:lnTo>
                    <a:pt x="6545466" y="902131"/>
                  </a:lnTo>
                  <a:lnTo>
                    <a:pt x="6592608" y="865568"/>
                  </a:lnTo>
                  <a:lnTo>
                    <a:pt x="6637312" y="829322"/>
                  </a:lnTo>
                  <a:lnTo>
                    <a:pt x="6679552" y="793445"/>
                  </a:lnTo>
                  <a:lnTo>
                    <a:pt x="6719303" y="757986"/>
                  </a:lnTo>
                  <a:lnTo>
                    <a:pt x="6756527" y="722972"/>
                  </a:lnTo>
                  <a:lnTo>
                    <a:pt x="6791211" y="688479"/>
                  </a:lnTo>
                  <a:lnTo>
                    <a:pt x="6823329" y="654545"/>
                  </a:lnTo>
                  <a:lnTo>
                    <a:pt x="6852856" y="621220"/>
                  </a:lnTo>
                  <a:lnTo>
                    <a:pt x="6879768" y="588543"/>
                  </a:lnTo>
                  <a:lnTo>
                    <a:pt x="6904037" y="556577"/>
                  </a:lnTo>
                  <a:lnTo>
                    <a:pt x="6944538" y="494931"/>
                  </a:lnTo>
                  <a:lnTo>
                    <a:pt x="6974192" y="436689"/>
                  </a:lnTo>
                  <a:lnTo>
                    <a:pt x="6992772" y="382231"/>
                  </a:lnTo>
                  <a:lnTo>
                    <a:pt x="6997852" y="356527"/>
                  </a:lnTo>
                  <a:lnTo>
                    <a:pt x="7000100" y="33192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59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59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59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59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59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59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59"/>
              <a:ext cx="182879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058159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667759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4277359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3667759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4277359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60" y="3667759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058159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667759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058159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667759"/>
              <a:ext cx="182880" cy="182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59"/>
              <a:ext cx="182880" cy="182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4445000"/>
              <a:ext cx="230365" cy="2303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76129" y="38608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3835400"/>
              <a:ext cx="230365" cy="23036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277359"/>
              <a:ext cx="182879" cy="18287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63429" y="32512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734" y="3225800"/>
              <a:ext cx="230365" cy="23036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59"/>
              <a:ext cx="182879" cy="18287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65665" y="1565310"/>
            <a:ext cx="6401228" cy="4247669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941" indent="-255385" algn="just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941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2387162" indent="-254956" algn="just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  <a:p>
            <a:pPr marL="898132" marR="4555791" algn="just">
              <a:lnSpc>
                <a:spcPct val="148100"/>
              </a:lnSpc>
              <a:spcBef>
                <a:spcPts val="813"/>
              </a:spcBef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47"/>
              </a:spcBef>
            </a:pPr>
            <a:endParaRPr sz="1754">
              <a:latin typeface="Cambria"/>
              <a:cs typeface="Cambria"/>
            </a:endParaRPr>
          </a:p>
          <a:p>
            <a:pPr marL="1975804" marR="3428">
              <a:lnSpc>
                <a:spcPts val="2099"/>
              </a:lnSpc>
              <a:spcBef>
                <a:spcPts val="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20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most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27816" y="5520035"/>
            <a:ext cx="582748" cy="274234"/>
          </a:xfrm>
          <a:custGeom>
            <a:avLst/>
            <a:gdLst/>
            <a:ahLst/>
            <a:cxnLst/>
            <a:rect l="l" t="t" r="r" b="b"/>
            <a:pathLst>
              <a:path w="863600" h="406400">
                <a:moveTo>
                  <a:pt x="863600" y="0"/>
                </a:moveTo>
                <a:lnTo>
                  <a:pt x="0" y="0"/>
                </a:lnTo>
                <a:lnTo>
                  <a:pt x="0" y="406401"/>
                </a:lnTo>
                <a:lnTo>
                  <a:pt x="863600" y="406401"/>
                </a:lnTo>
                <a:lnTo>
                  <a:pt x="86360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172" y="170290"/>
            <a:ext cx="758919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21550" y="2742746"/>
            <a:ext cx="4723686" cy="1759813"/>
            <a:chOff x="3440408" y="2793009"/>
            <a:chExt cx="7000240" cy="2607945"/>
          </a:xfrm>
        </p:grpSpPr>
        <p:sp>
          <p:nvSpPr>
            <p:cNvPr id="9" name="object 9"/>
            <p:cNvSpPr/>
            <p:nvPr/>
          </p:nvSpPr>
          <p:spPr>
            <a:xfrm>
              <a:off x="3440404" y="2793021"/>
              <a:ext cx="7000240" cy="2607945"/>
            </a:xfrm>
            <a:custGeom>
              <a:avLst/>
              <a:gdLst/>
              <a:ahLst/>
              <a:cxnLst/>
              <a:rect l="l" t="t" r="r" b="b"/>
              <a:pathLst>
                <a:path w="7000240" h="2607945">
                  <a:moveTo>
                    <a:pt x="3345103" y="985774"/>
                  </a:moveTo>
                  <a:lnTo>
                    <a:pt x="3343643" y="946061"/>
                  </a:lnTo>
                  <a:lnTo>
                    <a:pt x="3323171" y="874166"/>
                  </a:lnTo>
                  <a:lnTo>
                    <a:pt x="3281400" y="811669"/>
                  </a:lnTo>
                  <a:lnTo>
                    <a:pt x="3253321" y="783717"/>
                  </a:lnTo>
                  <a:lnTo>
                    <a:pt x="3220859" y="757821"/>
                  </a:lnTo>
                  <a:lnTo>
                    <a:pt x="3184334" y="733907"/>
                  </a:lnTo>
                  <a:lnTo>
                    <a:pt x="3144062" y="711860"/>
                  </a:lnTo>
                  <a:lnTo>
                    <a:pt x="3100374" y="691578"/>
                  </a:lnTo>
                  <a:lnTo>
                    <a:pt x="3053562" y="672998"/>
                  </a:lnTo>
                  <a:lnTo>
                    <a:pt x="3003956" y="655980"/>
                  </a:lnTo>
                  <a:lnTo>
                    <a:pt x="2930702" y="634796"/>
                  </a:lnTo>
                  <a:lnTo>
                    <a:pt x="2892221" y="625221"/>
                  </a:lnTo>
                  <a:lnTo>
                    <a:pt x="2852470" y="616305"/>
                  </a:lnTo>
                  <a:lnTo>
                    <a:pt x="2811449" y="608012"/>
                  </a:lnTo>
                  <a:lnTo>
                    <a:pt x="2769108" y="600329"/>
                  </a:lnTo>
                  <a:lnTo>
                    <a:pt x="2725445" y="593229"/>
                  </a:lnTo>
                  <a:lnTo>
                    <a:pt x="2680436" y="586689"/>
                  </a:lnTo>
                  <a:lnTo>
                    <a:pt x="2634069" y="580694"/>
                  </a:lnTo>
                  <a:lnTo>
                    <a:pt x="2586304" y="575208"/>
                  </a:lnTo>
                  <a:lnTo>
                    <a:pt x="2537129" y="570217"/>
                  </a:lnTo>
                  <a:lnTo>
                    <a:pt x="2486520" y="565696"/>
                  </a:lnTo>
                  <a:lnTo>
                    <a:pt x="2434463" y="561619"/>
                  </a:lnTo>
                  <a:lnTo>
                    <a:pt x="2380932" y="557974"/>
                  </a:lnTo>
                  <a:lnTo>
                    <a:pt x="2325903" y="554723"/>
                  </a:lnTo>
                  <a:lnTo>
                    <a:pt x="2269363" y="551853"/>
                  </a:lnTo>
                  <a:lnTo>
                    <a:pt x="2211298" y="549338"/>
                  </a:lnTo>
                  <a:lnTo>
                    <a:pt x="2151659" y="547154"/>
                  </a:lnTo>
                  <a:lnTo>
                    <a:pt x="2090458" y="545287"/>
                  </a:lnTo>
                  <a:lnTo>
                    <a:pt x="2027656" y="543699"/>
                  </a:lnTo>
                  <a:lnTo>
                    <a:pt x="1963229" y="542391"/>
                  </a:lnTo>
                  <a:lnTo>
                    <a:pt x="1897164" y="541312"/>
                  </a:lnTo>
                  <a:lnTo>
                    <a:pt x="1782686" y="540004"/>
                  </a:lnTo>
                  <a:lnTo>
                    <a:pt x="1687169" y="539597"/>
                  </a:lnTo>
                  <a:lnTo>
                    <a:pt x="1638528" y="539762"/>
                  </a:lnTo>
                  <a:lnTo>
                    <a:pt x="1589417" y="540270"/>
                  </a:lnTo>
                  <a:lnTo>
                    <a:pt x="1539900" y="541147"/>
                  </a:lnTo>
                  <a:lnTo>
                    <a:pt x="1490040" y="542467"/>
                  </a:lnTo>
                  <a:lnTo>
                    <a:pt x="1439900" y="544296"/>
                  </a:lnTo>
                  <a:lnTo>
                    <a:pt x="1389583" y="546696"/>
                  </a:lnTo>
                  <a:lnTo>
                    <a:pt x="1339126" y="549706"/>
                  </a:lnTo>
                  <a:lnTo>
                    <a:pt x="1288630" y="553402"/>
                  </a:lnTo>
                  <a:lnTo>
                    <a:pt x="1238148" y="557834"/>
                  </a:lnTo>
                  <a:lnTo>
                    <a:pt x="1187754" y="563067"/>
                  </a:lnTo>
                  <a:lnTo>
                    <a:pt x="1137526" y="569163"/>
                  </a:lnTo>
                  <a:lnTo>
                    <a:pt x="1087526" y="576160"/>
                  </a:lnTo>
                  <a:lnTo>
                    <a:pt x="1037844" y="584149"/>
                  </a:lnTo>
                  <a:lnTo>
                    <a:pt x="988529" y="593166"/>
                  </a:lnTo>
                  <a:lnTo>
                    <a:pt x="939673" y="603275"/>
                  </a:lnTo>
                  <a:lnTo>
                    <a:pt x="891324" y="614553"/>
                  </a:lnTo>
                  <a:lnTo>
                    <a:pt x="843584" y="627024"/>
                  </a:lnTo>
                  <a:lnTo>
                    <a:pt x="796505" y="640778"/>
                  </a:lnTo>
                  <a:lnTo>
                    <a:pt x="750163" y="655853"/>
                  </a:lnTo>
                  <a:lnTo>
                    <a:pt x="704621" y="672325"/>
                  </a:lnTo>
                  <a:lnTo>
                    <a:pt x="659968" y="690245"/>
                  </a:lnTo>
                  <a:lnTo>
                    <a:pt x="616254" y="709676"/>
                  </a:lnTo>
                  <a:lnTo>
                    <a:pt x="573582" y="730669"/>
                  </a:lnTo>
                  <a:lnTo>
                    <a:pt x="531990" y="753287"/>
                  </a:lnTo>
                  <a:lnTo>
                    <a:pt x="491578" y="777595"/>
                  </a:lnTo>
                  <a:lnTo>
                    <a:pt x="452386" y="803643"/>
                  </a:lnTo>
                  <a:lnTo>
                    <a:pt x="414528" y="831494"/>
                  </a:lnTo>
                  <a:lnTo>
                    <a:pt x="378028" y="861212"/>
                  </a:lnTo>
                  <a:lnTo>
                    <a:pt x="343001" y="892848"/>
                  </a:lnTo>
                  <a:lnTo>
                    <a:pt x="309486" y="926465"/>
                  </a:lnTo>
                  <a:lnTo>
                    <a:pt x="277583" y="962113"/>
                  </a:lnTo>
                  <a:lnTo>
                    <a:pt x="248958" y="997699"/>
                  </a:lnTo>
                  <a:lnTo>
                    <a:pt x="221843" y="1035011"/>
                  </a:lnTo>
                  <a:lnTo>
                    <a:pt x="196240" y="1073975"/>
                  </a:lnTo>
                  <a:lnTo>
                    <a:pt x="172148" y="1114437"/>
                  </a:lnTo>
                  <a:lnTo>
                    <a:pt x="149580" y="1156284"/>
                  </a:lnTo>
                  <a:lnTo>
                    <a:pt x="128562" y="1199413"/>
                  </a:lnTo>
                  <a:lnTo>
                    <a:pt x="109093" y="1243672"/>
                  </a:lnTo>
                  <a:lnTo>
                    <a:pt x="91186" y="1288973"/>
                  </a:lnTo>
                  <a:lnTo>
                    <a:pt x="74841" y="1335163"/>
                  </a:lnTo>
                  <a:lnTo>
                    <a:pt x="60083" y="1382153"/>
                  </a:lnTo>
                  <a:lnTo>
                    <a:pt x="46901" y="1429804"/>
                  </a:lnTo>
                  <a:lnTo>
                    <a:pt x="35331" y="1477987"/>
                  </a:lnTo>
                  <a:lnTo>
                    <a:pt x="25374" y="1526603"/>
                  </a:lnTo>
                  <a:lnTo>
                    <a:pt x="17030" y="1575511"/>
                  </a:lnTo>
                  <a:lnTo>
                    <a:pt x="10325" y="1624609"/>
                  </a:lnTo>
                  <a:lnTo>
                    <a:pt x="5257" y="1673758"/>
                  </a:lnTo>
                  <a:lnTo>
                    <a:pt x="1841" y="1722843"/>
                  </a:lnTo>
                  <a:lnTo>
                    <a:pt x="88" y="1771751"/>
                  </a:lnTo>
                  <a:lnTo>
                    <a:pt x="0" y="1820367"/>
                  </a:lnTo>
                  <a:lnTo>
                    <a:pt x="1600" y="1868538"/>
                  </a:lnTo>
                  <a:lnTo>
                    <a:pt x="4876" y="1916176"/>
                  </a:lnTo>
                  <a:lnTo>
                    <a:pt x="9867" y="1963153"/>
                  </a:lnTo>
                  <a:lnTo>
                    <a:pt x="16573" y="2009343"/>
                  </a:lnTo>
                  <a:lnTo>
                    <a:pt x="24993" y="2054618"/>
                  </a:lnTo>
                  <a:lnTo>
                    <a:pt x="35153" y="2098865"/>
                  </a:lnTo>
                  <a:lnTo>
                    <a:pt x="47053" y="2141969"/>
                  </a:lnTo>
                  <a:lnTo>
                    <a:pt x="60706" y="2183790"/>
                  </a:lnTo>
                  <a:lnTo>
                    <a:pt x="76123" y="2224240"/>
                  </a:lnTo>
                  <a:lnTo>
                    <a:pt x="93306" y="2263165"/>
                  </a:lnTo>
                  <a:lnTo>
                    <a:pt x="112268" y="2300465"/>
                  </a:lnTo>
                  <a:lnTo>
                    <a:pt x="133032" y="2336000"/>
                  </a:lnTo>
                  <a:lnTo>
                    <a:pt x="155600" y="2369680"/>
                  </a:lnTo>
                  <a:lnTo>
                    <a:pt x="179984" y="2401354"/>
                  </a:lnTo>
                  <a:lnTo>
                    <a:pt x="206184" y="2430907"/>
                  </a:lnTo>
                  <a:lnTo>
                    <a:pt x="234226" y="2458237"/>
                  </a:lnTo>
                  <a:lnTo>
                    <a:pt x="264109" y="2483193"/>
                  </a:lnTo>
                  <a:lnTo>
                    <a:pt x="324065" y="2522880"/>
                  </a:lnTo>
                  <a:lnTo>
                    <a:pt x="389902" y="2554478"/>
                  </a:lnTo>
                  <a:lnTo>
                    <a:pt x="461162" y="2578379"/>
                  </a:lnTo>
                  <a:lnTo>
                    <a:pt x="498703" y="2587548"/>
                  </a:lnTo>
                  <a:lnTo>
                    <a:pt x="537425" y="2594927"/>
                  </a:lnTo>
                  <a:lnTo>
                    <a:pt x="577291" y="2600579"/>
                  </a:lnTo>
                  <a:lnTo>
                    <a:pt x="618236" y="2604516"/>
                  </a:lnTo>
                  <a:lnTo>
                    <a:pt x="660209" y="2606814"/>
                  </a:lnTo>
                  <a:lnTo>
                    <a:pt x="703160" y="2607500"/>
                  </a:lnTo>
                  <a:lnTo>
                    <a:pt x="747014" y="2606637"/>
                  </a:lnTo>
                  <a:lnTo>
                    <a:pt x="791743" y="2604262"/>
                  </a:lnTo>
                  <a:lnTo>
                    <a:pt x="837272" y="2600426"/>
                  </a:lnTo>
                  <a:lnTo>
                    <a:pt x="883551" y="2595156"/>
                  </a:lnTo>
                  <a:lnTo>
                    <a:pt x="930516" y="2588526"/>
                  </a:lnTo>
                  <a:lnTo>
                    <a:pt x="978128" y="2580563"/>
                  </a:lnTo>
                  <a:lnTo>
                    <a:pt x="1026325" y="2571318"/>
                  </a:lnTo>
                  <a:lnTo>
                    <a:pt x="1075055" y="2560840"/>
                  </a:lnTo>
                  <a:lnTo>
                    <a:pt x="1124254" y="2549182"/>
                  </a:lnTo>
                  <a:lnTo>
                    <a:pt x="1173873" y="2536367"/>
                  </a:lnTo>
                  <a:lnTo>
                    <a:pt x="1223848" y="2522461"/>
                  </a:lnTo>
                  <a:lnTo>
                    <a:pt x="1274140" y="2507513"/>
                  </a:lnTo>
                  <a:lnTo>
                    <a:pt x="1324673" y="2491562"/>
                  </a:lnTo>
                  <a:lnTo>
                    <a:pt x="1375410" y="2474645"/>
                  </a:lnTo>
                  <a:lnTo>
                    <a:pt x="1426286" y="2456815"/>
                  </a:lnTo>
                  <a:lnTo>
                    <a:pt x="1477251" y="2438120"/>
                  </a:lnTo>
                  <a:lnTo>
                    <a:pt x="1528254" y="2418613"/>
                  </a:lnTo>
                  <a:lnTo>
                    <a:pt x="1579232" y="2398331"/>
                  </a:lnTo>
                  <a:lnTo>
                    <a:pt x="1630121" y="2377325"/>
                  </a:lnTo>
                  <a:lnTo>
                    <a:pt x="1680883" y="2355634"/>
                  </a:lnTo>
                  <a:lnTo>
                    <a:pt x="1731441" y="2333307"/>
                  </a:lnTo>
                  <a:lnTo>
                    <a:pt x="1781771" y="2310384"/>
                  </a:lnTo>
                  <a:lnTo>
                    <a:pt x="1831784" y="2286927"/>
                  </a:lnTo>
                  <a:lnTo>
                    <a:pt x="1881454" y="2262975"/>
                  </a:lnTo>
                  <a:lnTo>
                    <a:pt x="1930704" y="2238578"/>
                  </a:lnTo>
                  <a:lnTo>
                    <a:pt x="1979498" y="2213775"/>
                  </a:lnTo>
                  <a:lnTo>
                    <a:pt x="2027770" y="2188603"/>
                  </a:lnTo>
                  <a:lnTo>
                    <a:pt x="2084070" y="2158466"/>
                  </a:lnTo>
                  <a:lnTo>
                    <a:pt x="2139543" y="2127923"/>
                  </a:lnTo>
                  <a:lnTo>
                    <a:pt x="2194141" y="2097011"/>
                  </a:lnTo>
                  <a:lnTo>
                    <a:pt x="2247849" y="2065769"/>
                  </a:lnTo>
                  <a:lnTo>
                    <a:pt x="2300643" y="2034235"/>
                  </a:lnTo>
                  <a:lnTo>
                    <a:pt x="2352471" y="2002447"/>
                  </a:lnTo>
                  <a:lnTo>
                    <a:pt x="2403322" y="1970417"/>
                  </a:lnTo>
                  <a:lnTo>
                    <a:pt x="2453170" y="1938197"/>
                  </a:lnTo>
                  <a:lnTo>
                    <a:pt x="2501963" y="1905825"/>
                  </a:lnTo>
                  <a:lnTo>
                    <a:pt x="2549702" y="1873338"/>
                  </a:lnTo>
                  <a:lnTo>
                    <a:pt x="2596337" y="1840750"/>
                  </a:lnTo>
                  <a:lnTo>
                    <a:pt x="2641841" y="1808111"/>
                  </a:lnTo>
                  <a:lnTo>
                    <a:pt x="2686189" y="1775460"/>
                  </a:lnTo>
                  <a:lnTo>
                    <a:pt x="2729344" y="1742821"/>
                  </a:lnTo>
                  <a:lnTo>
                    <a:pt x="2771292" y="1710245"/>
                  </a:lnTo>
                  <a:lnTo>
                    <a:pt x="2811983" y="1677733"/>
                  </a:lnTo>
                  <a:lnTo>
                    <a:pt x="2851416" y="1645361"/>
                  </a:lnTo>
                  <a:lnTo>
                    <a:pt x="2889542" y="1613128"/>
                  </a:lnTo>
                  <a:lnTo>
                    <a:pt x="2926321" y="1581099"/>
                  </a:lnTo>
                  <a:lnTo>
                    <a:pt x="2961754" y="1549285"/>
                  </a:lnTo>
                  <a:lnTo>
                    <a:pt x="2995790" y="1517738"/>
                  </a:lnTo>
                  <a:lnTo>
                    <a:pt x="3028404" y="1486484"/>
                  </a:lnTo>
                  <a:lnTo>
                    <a:pt x="3059569" y="1455559"/>
                  </a:lnTo>
                  <a:lnTo>
                    <a:pt x="3089262" y="1424990"/>
                  </a:lnTo>
                  <a:lnTo>
                    <a:pt x="3117431" y="1394828"/>
                  </a:lnTo>
                  <a:lnTo>
                    <a:pt x="3144075" y="1365084"/>
                  </a:lnTo>
                  <a:lnTo>
                    <a:pt x="3169145" y="1335824"/>
                  </a:lnTo>
                  <a:lnTo>
                    <a:pt x="3214484" y="1278839"/>
                  </a:lnTo>
                  <a:lnTo>
                    <a:pt x="3253194" y="1224140"/>
                  </a:lnTo>
                  <a:lnTo>
                    <a:pt x="3285058" y="1171994"/>
                  </a:lnTo>
                  <a:lnTo>
                    <a:pt x="3310585" y="1121143"/>
                  </a:lnTo>
                  <a:lnTo>
                    <a:pt x="3328886" y="1073226"/>
                  </a:lnTo>
                  <a:lnTo>
                    <a:pt x="3340290" y="1028128"/>
                  </a:lnTo>
                  <a:lnTo>
                    <a:pt x="3345103" y="985774"/>
                  </a:lnTo>
                  <a:close/>
                </a:path>
                <a:path w="7000240" h="2607945">
                  <a:moveTo>
                    <a:pt x="7000100" y="331927"/>
                  </a:moveTo>
                  <a:lnTo>
                    <a:pt x="6995960" y="286181"/>
                  </a:lnTo>
                  <a:lnTo>
                    <a:pt x="6979399" y="244005"/>
                  </a:lnTo>
                  <a:lnTo>
                    <a:pt x="6949300" y="205917"/>
                  </a:lnTo>
                  <a:lnTo>
                    <a:pt x="6906577" y="173050"/>
                  </a:lnTo>
                  <a:lnTo>
                    <a:pt x="6851828" y="144957"/>
                  </a:lnTo>
                  <a:lnTo>
                    <a:pt x="6785635" y="121170"/>
                  </a:lnTo>
                  <a:lnTo>
                    <a:pt x="6748424" y="110756"/>
                  </a:lnTo>
                  <a:lnTo>
                    <a:pt x="6708572" y="101257"/>
                  </a:lnTo>
                  <a:lnTo>
                    <a:pt x="6666141" y="92608"/>
                  </a:lnTo>
                  <a:lnTo>
                    <a:pt x="6621221" y="84759"/>
                  </a:lnTo>
                  <a:lnTo>
                    <a:pt x="6573888" y="77660"/>
                  </a:lnTo>
                  <a:lnTo>
                    <a:pt x="6524193" y="71234"/>
                  </a:lnTo>
                  <a:lnTo>
                    <a:pt x="6472225" y="65443"/>
                  </a:lnTo>
                  <a:lnTo>
                    <a:pt x="6418046" y="60210"/>
                  </a:lnTo>
                  <a:lnTo>
                    <a:pt x="6361735" y="55511"/>
                  </a:lnTo>
                  <a:lnTo>
                    <a:pt x="6303378" y="51269"/>
                  </a:lnTo>
                  <a:lnTo>
                    <a:pt x="6243028" y="47421"/>
                  </a:lnTo>
                  <a:lnTo>
                    <a:pt x="6180772" y="43929"/>
                  </a:lnTo>
                  <a:lnTo>
                    <a:pt x="6116675" y="40728"/>
                  </a:lnTo>
                  <a:lnTo>
                    <a:pt x="6050813" y="37757"/>
                  </a:lnTo>
                  <a:lnTo>
                    <a:pt x="5914085" y="32296"/>
                  </a:lnTo>
                  <a:lnTo>
                    <a:pt x="5311318" y="10795"/>
                  </a:lnTo>
                  <a:lnTo>
                    <a:pt x="5141023" y="5791"/>
                  </a:lnTo>
                  <a:lnTo>
                    <a:pt x="5027219" y="3136"/>
                  </a:lnTo>
                  <a:lnTo>
                    <a:pt x="4913795" y="1206"/>
                  </a:lnTo>
                  <a:lnTo>
                    <a:pt x="4801260" y="139"/>
                  </a:lnTo>
                  <a:lnTo>
                    <a:pt x="4745494" y="0"/>
                  </a:lnTo>
                  <a:lnTo>
                    <a:pt x="4690148" y="127"/>
                  </a:lnTo>
                  <a:lnTo>
                    <a:pt x="4635284" y="546"/>
                  </a:lnTo>
                  <a:lnTo>
                    <a:pt x="4580966" y="1282"/>
                  </a:lnTo>
                  <a:lnTo>
                    <a:pt x="4527258" y="2362"/>
                  </a:lnTo>
                  <a:lnTo>
                    <a:pt x="4474235" y="3797"/>
                  </a:lnTo>
                  <a:lnTo>
                    <a:pt x="4421949" y="5600"/>
                  </a:lnTo>
                  <a:lnTo>
                    <a:pt x="4370476" y="7810"/>
                  </a:lnTo>
                  <a:lnTo>
                    <a:pt x="4319879" y="10426"/>
                  </a:lnTo>
                  <a:lnTo>
                    <a:pt x="4270222" y="13474"/>
                  </a:lnTo>
                  <a:lnTo>
                    <a:pt x="4221556" y="16979"/>
                  </a:lnTo>
                  <a:lnTo>
                    <a:pt x="4173969" y="20955"/>
                  </a:lnTo>
                  <a:lnTo>
                    <a:pt x="4127500" y="25425"/>
                  </a:lnTo>
                  <a:lnTo>
                    <a:pt x="4082237" y="30416"/>
                  </a:lnTo>
                  <a:lnTo>
                    <a:pt x="4038244" y="35928"/>
                  </a:lnTo>
                  <a:lnTo>
                    <a:pt x="3995572" y="41986"/>
                  </a:lnTo>
                  <a:lnTo>
                    <a:pt x="3954284" y="48615"/>
                  </a:lnTo>
                  <a:lnTo>
                    <a:pt x="3914457" y="55841"/>
                  </a:lnTo>
                  <a:lnTo>
                    <a:pt x="3876154" y="63677"/>
                  </a:lnTo>
                  <a:lnTo>
                    <a:pt x="3804361" y="81241"/>
                  </a:lnTo>
                  <a:lnTo>
                    <a:pt x="3739451" y="101473"/>
                  </a:lnTo>
                  <a:lnTo>
                    <a:pt x="3690074" y="120815"/>
                  </a:lnTo>
                  <a:lnTo>
                    <a:pt x="3645738" y="142138"/>
                  </a:lnTo>
                  <a:lnTo>
                    <a:pt x="3606177" y="165392"/>
                  </a:lnTo>
                  <a:lnTo>
                    <a:pt x="3571138" y="190525"/>
                  </a:lnTo>
                  <a:lnTo>
                    <a:pt x="3540353" y="217474"/>
                  </a:lnTo>
                  <a:lnTo>
                    <a:pt x="3513556" y="246214"/>
                  </a:lnTo>
                  <a:lnTo>
                    <a:pt x="3490468" y="276694"/>
                  </a:lnTo>
                  <a:lnTo>
                    <a:pt x="3454425" y="342607"/>
                  </a:lnTo>
                  <a:lnTo>
                    <a:pt x="3430105" y="414845"/>
                  </a:lnTo>
                  <a:lnTo>
                    <a:pt x="3421684" y="453199"/>
                  </a:lnTo>
                  <a:lnTo>
                    <a:pt x="3415398" y="492988"/>
                  </a:lnTo>
                  <a:lnTo>
                    <a:pt x="3410991" y="534149"/>
                  </a:lnTo>
                  <a:lnTo>
                    <a:pt x="3408197" y="576643"/>
                  </a:lnTo>
                  <a:lnTo>
                    <a:pt x="3406737" y="620407"/>
                  </a:lnTo>
                  <a:lnTo>
                    <a:pt x="3406368" y="665403"/>
                  </a:lnTo>
                  <a:lnTo>
                    <a:pt x="3406825" y="711568"/>
                  </a:lnTo>
                  <a:lnTo>
                    <a:pt x="3407829" y="758863"/>
                  </a:lnTo>
                  <a:lnTo>
                    <a:pt x="3410458" y="856615"/>
                  </a:lnTo>
                  <a:lnTo>
                    <a:pt x="3411550" y="906983"/>
                  </a:lnTo>
                  <a:lnTo>
                    <a:pt x="3412147" y="958265"/>
                  </a:lnTo>
                  <a:lnTo>
                    <a:pt x="3412109" y="1002639"/>
                  </a:lnTo>
                  <a:lnTo>
                    <a:pt x="3410153" y="1183449"/>
                  </a:lnTo>
                  <a:lnTo>
                    <a:pt x="3410140" y="1228763"/>
                  </a:lnTo>
                  <a:lnTo>
                    <a:pt x="3410686" y="1273810"/>
                  </a:lnTo>
                  <a:lnTo>
                    <a:pt x="3411982" y="1318450"/>
                  </a:lnTo>
                  <a:lnTo>
                    <a:pt x="3414204" y="1362532"/>
                  </a:lnTo>
                  <a:lnTo>
                    <a:pt x="3417557" y="1405928"/>
                  </a:lnTo>
                  <a:lnTo>
                    <a:pt x="3422205" y="1448460"/>
                  </a:lnTo>
                  <a:lnTo>
                    <a:pt x="3428352" y="1489989"/>
                  </a:lnTo>
                  <a:lnTo>
                    <a:pt x="3436175" y="1530388"/>
                  </a:lnTo>
                  <a:lnTo>
                    <a:pt x="3445865" y="1569478"/>
                  </a:lnTo>
                  <a:lnTo>
                    <a:pt x="3457600" y="1607121"/>
                  </a:lnTo>
                  <a:lnTo>
                    <a:pt x="3471583" y="1643176"/>
                  </a:lnTo>
                  <a:lnTo>
                    <a:pt x="3506978" y="1709902"/>
                  </a:lnTo>
                  <a:lnTo>
                    <a:pt x="3553561" y="1768475"/>
                  </a:lnTo>
                  <a:lnTo>
                    <a:pt x="3612807" y="1817700"/>
                  </a:lnTo>
                  <a:lnTo>
                    <a:pt x="3647643" y="1838439"/>
                  </a:lnTo>
                  <a:lnTo>
                    <a:pt x="3686200" y="1856397"/>
                  </a:lnTo>
                  <a:lnTo>
                    <a:pt x="3728682" y="1871433"/>
                  </a:lnTo>
                  <a:lnTo>
                    <a:pt x="3775240" y="1883384"/>
                  </a:lnTo>
                  <a:lnTo>
                    <a:pt x="3826103" y="1892096"/>
                  </a:lnTo>
                  <a:lnTo>
                    <a:pt x="3891381" y="1898091"/>
                  </a:lnTo>
                  <a:lnTo>
                    <a:pt x="3962400" y="1899627"/>
                  </a:lnTo>
                  <a:lnTo>
                    <a:pt x="3999928" y="1898777"/>
                  </a:lnTo>
                  <a:lnTo>
                    <a:pt x="4038727" y="1896884"/>
                  </a:lnTo>
                  <a:lnTo>
                    <a:pt x="4078732" y="1893976"/>
                  </a:lnTo>
                  <a:lnTo>
                    <a:pt x="4119905" y="1890064"/>
                  </a:lnTo>
                  <a:lnTo>
                    <a:pt x="4162183" y="1885188"/>
                  </a:lnTo>
                  <a:lnTo>
                    <a:pt x="4205528" y="1879346"/>
                  </a:lnTo>
                  <a:lnTo>
                    <a:pt x="4249864" y="1872589"/>
                  </a:lnTo>
                  <a:lnTo>
                    <a:pt x="4295152" y="1864931"/>
                  </a:lnTo>
                  <a:lnTo>
                    <a:pt x="4341342" y="1856397"/>
                  </a:lnTo>
                  <a:lnTo>
                    <a:pt x="4388370" y="1847011"/>
                  </a:lnTo>
                  <a:lnTo>
                    <a:pt x="4436173" y="1836788"/>
                  </a:lnTo>
                  <a:lnTo>
                    <a:pt x="4484725" y="1825752"/>
                  </a:lnTo>
                  <a:lnTo>
                    <a:pt x="4533938" y="1813941"/>
                  </a:lnTo>
                  <a:lnTo>
                    <a:pt x="4583798" y="1801368"/>
                  </a:lnTo>
                  <a:lnTo>
                    <a:pt x="4634217" y="1788071"/>
                  </a:lnTo>
                  <a:lnTo>
                    <a:pt x="4685157" y="1774050"/>
                  </a:lnTo>
                  <a:lnTo>
                    <a:pt x="4736554" y="1759343"/>
                  </a:lnTo>
                  <a:lnTo>
                    <a:pt x="4788370" y="1743964"/>
                  </a:lnTo>
                  <a:lnTo>
                    <a:pt x="4840541" y="1727962"/>
                  </a:lnTo>
                  <a:lnTo>
                    <a:pt x="4893018" y="1711325"/>
                  </a:lnTo>
                  <a:lnTo>
                    <a:pt x="4945735" y="1694103"/>
                  </a:lnTo>
                  <a:lnTo>
                    <a:pt x="4998656" y="1676311"/>
                  </a:lnTo>
                  <a:lnTo>
                    <a:pt x="5051717" y="1657972"/>
                  </a:lnTo>
                  <a:lnTo>
                    <a:pt x="5104866" y="1639112"/>
                  </a:lnTo>
                  <a:lnTo>
                    <a:pt x="5158041" y="1619758"/>
                  </a:lnTo>
                  <a:lnTo>
                    <a:pt x="5211203" y="1599933"/>
                  </a:lnTo>
                  <a:lnTo>
                    <a:pt x="5264302" y="1579651"/>
                  </a:lnTo>
                  <a:lnTo>
                    <a:pt x="5317261" y="1558937"/>
                  </a:lnTo>
                  <a:lnTo>
                    <a:pt x="5370042" y="1537817"/>
                  </a:lnTo>
                  <a:lnTo>
                    <a:pt x="5422582" y="1516329"/>
                  </a:lnTo>
                  <a:lnTo>
                    <a:pt x="5474843" y="1494485"/>
                  </a:lnTo>
                  <a:lnTo>
                    <a:pt x="5526760" y="1472298"/>
                  </a:lnTo>
                  <a:lnTo>
                    <a:pt x="5578284" y="1449819"/>
                  </a:lnTo>
                  <a:lnTo>
                    <a:pt x="5629351" y="1427035"/>
                  </a:lnTo>
                  <a:lnTo>
                    <a:pt x="5679922" y="1404010"/>
                  </a:lnTo>
                  <a:lnTo>
                    <a:pt x="5729935" y="1380731"/>
                  </a:lnTo>
                  <a:lnTo>
                    <a:pt x="5779325" y="1357249"/>
                  </a:lnTo>
                  <a:lnTo>
                    <a:pt x="5828055" y="1333576"/>
                  </a:lnTo>
                  <a:lnTo>
                    <a:pt x="5876074" y="1309738"/>
                  </a:lnTo>
                  <a:lnTo>
                    <a:pt x="5923318" y="1285748"/>
                  </a:lnTo>
                  <a:lnTo>
                    <a:pt x="5969736" y="1261656"/>
                  </a:lnTo>
                  <a:lnTo>
                    <a:pt x="6015279" y="1237449"/>
                  </a:lnTo>
                  <a:lnTo>
                    <a:pt x="6083287" y="1200226"/>
                  </a:lnTo>
                  <a:lnTo>
                    <a:pt x="6149098" y="1162862"/>
                  </a:lnTo>
                  <a:lnTo>
                    <a:pt x="6212649" y="1125448"/>
                  </a:lnTo>
                  <a:lnTo>
                    <a:pt x="6273939" y="1087996"/>
                  </a:lnTo>
                  <a:lnTo>
                    <a:pt x="6332931" y="1050582"/>
                  </a:lnTo>
                  <a:lnTo>
                    <a:pt x="6389598" y="1013231"/>
                  </a:lnTo>
                  <a:lnTo>
                    <a:pt x="6443929" y="976007"/>
                  </a:lnTo>
                  <a:lnTo>
                    <a:pt x="6495897" y="938961"/>
                  </a:lnTo>
                  <a:lnTo>
                    <a:pt x="6545466" y="902131"/>
                  </a:lnTo>
                  <a:lnTo>
                    <a:pt x="6592608" y="865568"/>
                  </a:lnTo>
                  <a:lnTo>
                    <a:pt x="6637312" y="829322"/>
                  </a:lnTo>
                  <a:lnTo>
                    <a:pt x="6679552" y="793445"/>
                  </a:lnTo>
                  <a:lnTo>
                    <a:pt x="6719303" y="757986"/>
                  </a:lnTo>
                  <a:lnTo>
                    <a:pt x="6756527" y="722972"/>
                  </a:lnTo>
                  <a:lnTo>
                    <a:pt x="6791211" y="688479"/>
                  </a:lnTo>
                  <a:lnTo>
                    <a:pt x="6823329" y="654545"/>
                  </a:lnTo>
                  <a:lnTo>
                    <a:pt x="6852856" y="621220"/>
                  </a:lnTo>
                  <a:lnTo>
                    <a:pt x="6879768" y="588543"/>
                  </a:lnTo>
                  <a:lnTo>
                    <a:pt x="6904037" y="556577"/>
                  </a:lnTo>
                  <a:lnTo>
                    <a:pt x="6944538" y="494931"/>
                  </a:lnTo>
                  <a:lnTo>
                    <a:pt x="6974192" y="436689"/>
                  </a:lnTo>
                  <a:lnTo>
                    <a:pt x="6992772" y="382231"/>
                  </a:lnTo>
                  <a:lnTo>
                    <a:pt x="6997852" y="356527"/>
                  </a:lnTo>
                  <a:lnTo>
                    <a:pt x="7000100" y="33192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59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59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59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59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59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59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59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058159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667759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4277359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3667759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4277359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60" y="3667759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058159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667759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058159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667759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59"/>
              <a:ext cx="182880" cy="1828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4445000"/>
              <a:ext cx="230365" cy="2303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76129" y="38608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3835400"/>
              <a:ext cx="230365" cy="23036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277359"/>
              <a:ext cx="182879" cy="18287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63429" y="32512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734" y="3225800"/>
              <a:ext cx="230365" cy="23036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59"/>
              <a:ext cx="182879" cy="18287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65665" y="1565310"/>
            <a:ext cx="6401228" cy="4247669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  <a:p>
            <a:pPr marL="341941" indent="-255385" algn="just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941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341513" marR="2387162" indent="-254956" algn="just">
              <a:lnSpc>
                <a:spcPts val="2099"/>
              </a:lnSpc>
              <a:spcBef>
                <a:spcPts val="59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  <a:p>
            <a:pPr marL="898132" marR="4555791" algn="just">
              <a:lnSpc>
                <a:spcPct val="148100"/>
              </a:lnSpc>
              <a:spcBef>
                <a:spcPts val="813"/>
              </a:spcBef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47"/>
              </a:spcBef>
            </a:pPr>
            <a:endParaRPr sz="1754">
              <a:latin typeface="Cambria"/>
              <a:cs typeface="Cambria"/>
            </a:endParaRPr>
          </a:p>
          <a:p>
            <a:pPr marL="1975804" marR="3428">
              <a:lnSpc>
                <a:spcPts val="2099"/>
              </a:lnSpc>
              <a:spcBef>
                <a:spcPts val="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20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2308747" lvl="1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308747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3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717" y="137532"/>
            <a:ext cx="7684667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202" dirty="0"/>
              <a:t> </a:t>
            </a:r>
            <a:r>
              <a:rPr dirty="0"/>
              <a:t>–</a:t>
            </a:r>
            <a:r>
              <a:rPr spc="206" dirty="0"/>
              <a:t> </a:t>
            </a:r>
            <a:r>
              <a:rPr spc="81" dirty="0"/>
              <a:t>Right-</a:t>
            </a:r>
            <a:r>
              <a:rPr spc="88" dirty="0"/>
              <a:t>Heavy</a:t>
            </a:r>
            <a:r>
              <a:rPr spc="202" dirty="0"/>
              <a:t> </a:t>
            </a:r>
            <a:r>
              <a:rPr spc="196" dirty="0"/>
              <a:t>HV-</a:t>
            </a:r>
            <a:r>
              <a:rPr spc="34" dirty="0"/>
              <a:t>Layout</a:t>
            </a:r>
          </a:p>
        </p:txBody>
      </p:sp>
      <p:sp>
        <p:nvSpPr>
          <p:cNvPr id="4" name="object 4"/>
          <p:cNvSpPr/>
          <p:nvPr/>
        </p:nvSpPr>
        <p:spPr>
          <a:xfrm>
            <a:off x="539899" y="2529169"/>
            <a:ext cx="3839280" cy="342793"/>
          </a:xfrm>
          <a:custGeom>
            <a:avLst/>
            <a:gdLst/>
            <a:ahLst/>
            <a:cxnLst/>
            <a:rect l="l" t="t" r="r" b="b"/>
            <a:pathLst>
              <a:path w="5689600" h="508000">
                <a:moveTo>
                  <a:pt x="5562600" y="0"/>
                </a:moveTo>
                <a:lnTo>
                  <a:pt x="127000" y="0"/>
                </a:lnTo>
                <a:lnTo>
                  <a:pt x="80367" y="10914"/>
                </a:lnTo>
                <a:lnTo>
                  <a:pt x="39687" y="39687"/>
                </a:lnTo>
                <a:lnTo>
                  <a:pt x="10914" y="80367"/>
                </a:lnTo>
                <a:lnTo>
                  <a:pt x="0" y="127000"/>
                </a:lnTo>
                <a:lnTo>
                  <a:pt x="0" y="381000"/>
                </a:lnTo>
                <a:lnTo>
                  <a:pt x="10914" y="427632"/>
                </a:lnTo>
                <a:lnTo>
                  <a:pt x="39687" y="468312"/>
                </a:lnTo>
                <a:lnTo>
                  <a:pt x="80367" y="497085"/>
                </a:lnTo>
                <a:lnTo>
                  <a:pt x="127000" y="508000"/>
                </a:lnTo>
                <a:lnTo>
                  <a:pt x="5562600" y="508000"/>
                </a:lnTo>
                <a:lnTo>
                  <a:pt x="5609232" y="497085"/>
                </a:lnTo>
                <a:lnTo>
                  <a:pt x="5649912" y="468312"/>
                </a:lnTo>
                <a:lnTo>
                  <a:pt x="5678685" y="427632"/>
                </a:lnTo>
                <a:lnTo>
                  <a:pt x="5689600" y="381000"/>
                </a:lnTo>
                <a:lnTo>
                  <a:pt x="5689600" y="127000"/>
                </a:lnTo>
                <a:lnTo>
                  <a:pt x="5678685" y="80367"/>
                </a:lnTo>
                <a:lnTo>
                  <a:pt x="5649912" y="39687"/>
                </a:lnTo>
                <a:lnTo>
                  <a:pt x="5609232" y="10914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5" name="object 5"/>
          <p:cNvGrpSpPr/>
          <p:nvPr/>
        </p:nvGrpSpPr>
        <p:grpSpPr>
          <a:xfrm>
            <a:off x="2162758" y="4601351"/>
            <a:ext cx="4827380" cy="1231055"/>
            <a:chOff x="3205086" y="5547359"/>
            <a:chExt cx="7153909" cy="1824355"/>
          </a:xfrm>
        </p:grpSpPr>
        <p:sp>
          <p:nvSpPr>
            <p:cNvPr id="6" name="object 6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6995947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1666478"/>
                  </a:lnTo>
                  <a:lnTo>
                    <a:pt x="10914" y="1713111"/>
                  </a:lnTo>
                  <a:lnTo>
                    <a:pt x="39687" y="1753791"/>
                  </a:lnTo>
                  <a:lnTo>
                    <a:pt x="80367" y="1782564"/>
                  </a:lnTo>
                  <a:lnTo>
                    <a:pt x="127000" y="1793478"/>
                  </a:lnTo>
                  <a:lnTo>
                    <a:pt x="6995947" y="1793478"/>
                  </a:lnTo>
                  <a:lnTo>
                    <a:pt x="7042580" y="1782564"/>
                  </a:lnTo>
                  <a:lnTo>
                    <a:pt x="7083259" y="1753791"/>
                  </a:lnTo>
                  <a:lnTo>
                    <a:pt x="7112033" y="1713111"/>
                  </a:lnTo>
                  <a:lnTo>
                    <a:pt x="7122947" y="1666478"/>
                  </a:lnTo>
                  <a:lnTo>
                    <a:pt x="7122947" y="127000"/>
                  </a:lnTo>
                  <a:lnTo>
                    <a:pt x="7112033" y="80367"/>
                  </a:lnTo>
                  <a:lnTo>
                    <a:pt x="7083259" y="39687"/>
                  </a:lnTo>
                  <a:lnTo>
                    <a:pt x="7042580" y="10914"/>
                  </a:lnTo>
                  <a:lnTo>
                    <a:pt x="6995947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3220326" y="5562599"/>
              <a:ext cx="7123430" cy="1793875"/>
            </a:xfrm>
            <a:custGeom>
              <a:avLst/>
              <a:gdLst/>
              <a:ahLst/>
              <a:cxnLst/>
              <a:rect l="l" t="t" r="r" b="b"/>
              <a:pathLst>
                <a:path w="7123430" h="1793875">
                  <a:moveTo>
                    <a:pt x="7122947" y="127000"/>
                  </a:moveTo>
                  <a:lnTo>
                    <a:pt x="7122947" y="1666478"/>
                  </a:lnTo>
                  <a:lnTo>
                    <a:pt x="7112033" y="1713111"/>
                  </a:lnTo>
                  <a:lnTo>
                    <a:pt x="7083259" y="1753791"/>
                  </a:lnTo>
                  <a:lnTo>
                    <a:pt x="7042580" y="1782564"/>
                  </a:lnTo>
                  <a:lnTo>
                    <a:pt x="6995947" y="1793478"/>
                  </a:lnTo>
                  <a:lnTo>
                    <a:pt x="127000" y="1793478"/>
                  </a:lnTo>
                  <a:lnTo>
                    <a:pt x="80367" y="1782564"/>
                  </a:lnTo>
                  <a:lnTo>
                    <a:pt x="39687" y="1753791"/>
                  </a:lnTo>
                  <a:lnTo>
                    <a:pt x="10914" y="1713111"/>
                  </a:lnTo>
                  <a:lnTo>
                    <a:pt x="0" y="166647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6995947" y="0"/>
                  </a:lnTo>
                  <a:lnTo>
                    <a:pt x="7042580" y="10914"/>
                  </a:lnTo>
                  <a:lnTo>
                    <a:pt x="7083259" y="39687"/>
                  </a:lnTo>
                  <a:lnTo>
                    <a:pt x="7112033" y="80367"/>
                  </a:lnTo>
                  <a:lnTo>
                    <a:pt x="7122947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21550" y="2742746"/>
            <a:ext cx="4723686" cy="1759813"/>
            <a:chOff x="3440408" y="2793009"/>
            <a:chExt cx="7000240" cy="2607945"/>
          </a:xfrm>
        </p:grpSpPr>
        <p:sp>
          <p:nvSpPr>
            <p:cNvPr id="9" name="object 9"/>
            <p:cNvSpPr/>
            <p:nvPr/>
          </p:nvSpPr>
          <p:spPr>
            <a:xfrm>
              <a:off x="3440404" y="2793021"/>
              <a:ext cx="7000240" cy="2607945"/>
            </a:xfrm>
            <a:custGeom>
              <a:avLst/>
              <a:gdLst/>
              <a:ahLst/>
              <a:cxnLst/>
              <a:rect l="l" t="t" r="r" b="b"/>
              <a:pathLst>
                <a:path w="7000240" h="2607945">
                  <a:moveTo>
                    <a:pt x="3345103" y="985774"/>
                  </a:moveTo>
                  <a:lnTo>
                    <a:pt x="3343643" y="946061"/>
                  </a:lnTo>
                  <a:lnTo>
                    <a:pt x="3323171" y="874166"/>
                  </a:lnTo>
                  <a:lnTo>
                    <a:pt x="3281400" y="811669"/>
                  </a:lnTo>
                  <a:lnTo>
                    <a:pt x="3253321" y="783717"/>
                  </a:lnTo>
                  <a:lnTo>
                    <a:pt x="3220859" y="757821"/>
                  </a:lnTo>
                  <a:lnTo>
                    <a:pt x="3184334" y="733907"/>
                  </a:lnTo>
                  <a:lnTo>
                    <a:pt x="3144062" y="711860"/>
                  </a:lnTo>
                  <a:lnTo>
                    <a:pt x="3100374" y="691578"/>
                  </a:lnTo>
                  <a:lnTo>
                    <a:pt x="3053562" y="672998"/>
                  </a:lnTo>
                  <a:lnTo>
                    <a:pt x="3003956" y="655980"/>
                  </a:lnTo>
                  <a:lnTo>
                    <a:pt x="2930702" y="634796"/>
                  </a:lnTo>
                  <a:lnTo>
                    <a:pt x="2892221" y="625221"/>
                  </a:lnTo>
                  <a:lnTo>
                    <a:pt x="2852470" y="616305"/>
                  </a:lnTo>
                  <a:lnTo>
                    <a:pt x="2811449" y="608012"/>
                  </a:lnTo>
                  <a:lnTo>
                    <a:pt x="2769108" y="600329"/>
                  </a:lnTo>
                  <a:lnTo>
                    <a:pt x="2725445" y="593229"/>
                  </a:lnTo>
                  <a:lnTo>
                    <a:pt x="2680436" y="586689"/>
                  </a:lnTo>
                  <a:lnTo>
                    <a:pt x="2634069" y="580694"/>
                  </a:lnTo>
                  <a:lnTo>
                    <a:pt x="2586304" y="575208"/>
                  </a:lnTo>
                  <a:lnTo>
                    <a:pt x="2537129" y="570217"/>
                  </a:lnTo>
                  <a:lnTo>
                    <a:pt x="2486520" y="565696"/>
                  </a:lnTo>
                  <a:lnTo>
                    <a:pt x="2434463" y="561619"/>
                  </a:lnTo>
                  <a:lnTo>
                    <a:pt x="2380932" y="557974"/>
                  </a:lnTo>
                  <a:lnTo>
                    <a:pt x="2325903" y="554723"/>
                  </a:lnTo>
                  <a:lnTo>
                    <a:pt x="2269363" y="551853"/>
                  </a:lnTo>
                  <a:lnTo>
                    <a:pt x="2211298" y="549338"/>
                  </a:lnTo>
                  <a:lnTo>
                    <a:pt x="2151659" y="547154"/>
                  </a:lnTo>
                  <a:lnTo>
                    <a:pt x="2090458" y="545287"/>
                  </a:lnTo>
                  <a:lnTo>
                    <a:pt x="2027656" y="543699"/>
                  </a:lnTo>
                  <a:lnTo>
                    <a:pt x="1963229" y="542391"/>
                  </a:lnTo>
                  <a:lnTo>
                    <a:pt x="1897164" y="541312"/>
                  </a:lnTo>
                  <a:lnTo>
                    <a:pt x="1782686" y="540004"/>
                  </a:lnTo>
                  <a:lnTo>
                    <a:pt x="1687169" y="539597"/>
                  </a:lnTo>
                  <a:lnTo>
                    <a:pt x="1638528" y="539762"/>
                  </a:lnTo>
                  <a:lnTo>
                    <a:pt x="1589417" y="540270"/>
                  </a:lnTo>
                  <a:lnTo>
                    <a:pt x="1539900" y="541147"/>
                  </a:lnTo>
                  <a:lnTo>
                    <a:pt x="1490040" y="542467"/>
                  </a:lnTo>
                  <a:lnTo>
                    <a:pt x="1439900" y="544296"/>
                  </a:lnTo>
                  <a:lnTo>
                    <a:pt x="1389583" y="546696"/>
                  </a:lnTo>
                  <a:lnTo>
                    <a:pt x="1339126" y="549706"/>
                  </a:lnTo>
                  <a:lnTo>
                    <a:pt x="1288630" y="553402"/>
                  </a:lnTo>
                  <a:lnTo>
                    <a:pt x="1238148" y="557834"/>
                  </a:lnTo>
                  <a:lnTo>
                    <a:pt x="1187754" y="563067"/>
                  </a:lnTo>
                  <a:lnTo>
                    <a:pt x="1137526" y="569163"/>
                  </a:lnTo>
                  <a:lnTo>
                    <a:pt x="1087526" y="576160"/>
                  </a:lnTo>
                  <a:lnTo>
                    <a:pt x="1037844" y="584149"/>
                  </a:lnTo>
                  <a:lnTo>
                    <a:pt x="988529" y="593166"/>
                  </a:lnTo>
                  <a:lnTo>
                    <a:pt x="939673" y="603275"/>
                  </a:lnTo>
                  <a:lnTo>
                    <a:pt x="891324" y="614553"/>
                  </a:lnTo>
                  <a:lnTo>
                    <a:pt x="843584" y="627024"/>
                  </a:lnTo>
                  <a:lnTo>
                    <a:pt x="796505" y="640778"/>
                  </a:lnTo>
                  <a:lnTo>
                    <a:pt x="750163" y="655853"/>
                  </a:lnTo>
                  <a:lnTo>
                    <a:pt x="704621" y="672325"/>
                  </a:lnTo>
                  <a:lnTo>
                    <a:pt x="659968" y="690245"/>
                  </a:lnTo>
                  <a:lnTo>
                    <a:pt x="616254" y="709676"/>
                  </a:lnTo>
                  <a:lnTo>
                    <a:pt x="573582" y="730669"/>
                  </a:lnTo>
                  <a:lnTo>
                    <a:pt x="531990" y="753287"/>
                  </a:lnTo>
                  <a:lnTo>
                    <a:pt x="491578" y="777595"/>
                  </a:lnTo>
                  <a:lnTo>
                    <a:pt x="452386" y="803643"/>
                  </a:lnTo>
                  <a:lnTo>
                    <a:pt x="414528" y="831494"/>
                  </a:lnTo>
                  <a:lnTo>
                    <a:pt x="378028" y="861212"/>
                  </a:lnTo>
                  <a:lnTo>
                    <a:pt x="343001" y="892848"/>
                  </a:lnTo>
                  <a:lnTo>
                    <a:pt x="309486" y="926465"/>
                  </a:lnTo>
                  <a:lnTo>
                    <a:pt x="277583" y="962113"/>
                  </a:lnTo>
                  <a:lnTo>
                    <a:pt x="248958" y="997699"/>
                  </a:lnTo>
                  <a:lnTo>
                    <a:pt x="221843" y="1035011"/>
                  </a:lnTo>
                  <a:lnTo>
                    <a:pt x="196240" y="1073975"/>
                  </a:lnTo>
                  <a:lnTo>
                    <a:pt x="172148" y="1114437"/>
                  </a:lnTo>
                  <a:lnTo>
                    <a:pt x="149580" y="1156284"/>
                  </a:lnTo>
                  <a:lnTo>
                    <a:pt x="128562" y="1199413"/>
                  </a:lnTo>
                  <a:lnTo>
                    <a:pt x="109093" y="1243672"/>
                  </a:lnTo>
                  <a:lnTo>
                    <a:pt x="91186" y="1288973"/>
                  </a:lnTo>
                  <a:lnTo>
                    <a:pt x="74841" y="1335163"/>
                  </a:lnTo>
                  <a:lnTo>
                    <a:pt x="60083" y="1382153"/>
                  </a:lnTo>
                  <a:lnTo>
                    <a:pt x="46901" y="1429804"/>
                  </a:lnTo>
                  <a:lnTo>
                    <a:pt x="35331" y="1477987"/>
                  </a:lnTo>
                  <a:lnTo>
                    <a:pt x="25374" y="1526603"/>
                  </a:lnTo>
                  <a:lnTo>
                    <a:pt x="17030" y="1575511"/>
                  </a:lnTo>
                  <a:lnTo>
                    <a:pt x="10325" y="1624609"/>
                  </a:lnTo>
                  <a:lnTo>
                    <a:pt x="5257" y="1673758"/>
                  </a:lnTo>
                  <a:lnTo>
                    <a:pt x="1841" y="1722843"/>
                  </a:lnTo>
                  <a:lnTo>
                    <a:pt x="88" y="1771751"/>
                  </a:lnTo>
                  <a:lnTo>
                    <a:pt x="0" y="1820367"/>
                  </a:lnTo>
                  <a:lnTo>
                    <a:pt x="1600" y="1868538"/>
                  </a:lnTo>
                  <a:lnTo>
                    <a:pt x="4876" y="1916176"/>
                  </a:lnTo>
                  <a:lnTo>
                    <a:pt x="9867" y="1963153"/>
                  </a:lnTo>
                  <a:lnTo>
                    <a:pt x="16573" y="2009343"/>
                  </a:lnTo>
                  <a:lnTo>
                    <a:pt x="24993" y="2054618"/>
                  </a:lnTo>
                  <a:lnTo>
                    <a:pt x="35153" y="2098865"/>
                  </a:lnTo>
                  <a:lnTo>
                    <a:pt x="47053" y="2141969"/>
                  </a:lnTo>
                  <a:lnTo>
                    <a:pt x="60706" y="2183790"/>
                  </a:lnTo>
                  <a:lnTo>
                    <a:pt x="76123" y="2224240"/>
                  </a:lnTo>
                  <a:lnTo>
                    <a:pt x="93306" y="2263165"/>
                  </a:lnTo>
                  <a:lnTo>
                    <a:pt x="112268" y="2300465"/>
                  </a:lnTo>
                  <a:lnTo>
                    <a:pt x="133032" y="2336000"/>
                  </a:lnTo>
                  <a:lnTo>
                    <a:pt x="155600" y="2369680"/>
                  </a:lnTo>
                  <a:lnTo>
                    <a:pt x="179984" y="2401354"/>
                  </a:lnTo>
                  <a:lnTo>
                    <a:pt x="206184" y="2430907"/>
                  </a:lnTo>
                  <a:lnTo>
                    <a:pt x="234226" y="2458237"/>
                  </a:lnTo>
                  <a:lnTo>
                    <a:pt x="264109" y="2483193"/>
                  </a:lnTo>
                  <a:lnTo>
                    <a:pt x="324065" y="2522880"/>
                  </a:lnTo>
                  <a:lnTo>
                    <a:pt x="389902" y="2554478"/>
                  </a:lnTo>
                  <a:lnTo>
                    <a:pt x="461162" y="2578379"/>
                  </a:lnTo>
                  <a:lnTo>
                    <a:pt x="498703" y="2587548"/>
                  </a:lnTo>
                  <a:lnTo>
                    <a:pt x="537425" y="2594927"/>
                  </a:lnTo>
                  <a:lnTo>
                    <a:pt x="577291" y="2600579"/>
                  </a:lnTo>
                  <a:lnTo>
                    <a:pt x="618236" y="2604516"/>
                  </a:lnTo>
                  <a:lnTo>
                    <a:pt x="660209" y="2606814"/>
                  </a:lnTo>
                  <a:lnTo>
                    <a:pt x="703160" y="2607500"/>
                  </a:lnTo>
                  <a:lnTo>
                    <a:pt x="747014" y="2606637"/>
                  </a:lnTo>
                  <a:lnTo>
                    <a:pt x="791743" y="2604262"/>
                  </a:lnTo>
                  <a:lnTo>
                    <a:pt x="837272" y="2600426"/>
                  </a:lnTo>
                  <a:lnTo>
                    <a:pt x="883551" y="2595156"/>
                  </a:lnTo>
                  <a:lnTo>
                    <a:pt x="930516" y="2588526"/>
                  </a:lnTo>
                  <a:lnTo>
                    <a:pt x="978128" y="2580563"/>
                  </a:lnTo>
                  <a:lnTo>
                    <a:pt x="1026325" y="2571318"/>
                  </a:lnTo>
                  <a:lnTo>
                    <a:pt x="1075055" y="2560840"/>
                  </a:lnTo>
                  <a:lnTo>
                    <a:pt x="1124254" y="2549182"/>
                  </a:lnTo>
                  <a:lnTo>
                    <a:pt x="1173873" y="2536367"/>
                  </a:lnTo>
                  <a:lnTo>
                    <a:pt x="1223848" y="2522461"/>
                  </a:lnTo>
                  <a:lnTo>
                    <a:pt x="1274140" y="2507513"/>
                  </a:lnTo>
                  <a:lnTo>
                    <a:pt x="1324673" y="2491562"/>
                  </a:lnTo>
                  <a:lnTo>
                    <a:pt x="1375410" y="2474645"/>
                  </a:lnTo>
                  <a:lnTo>
                    <a:pt x="1426286" y="2456815"/>
                  </a:lnTo>
                  <a:lnTo>
                    <a:pt x="1477251" y="2438120"/>
                  </a:lnTo>
                  <a:lnTo>
                    <a:pt x="1528254" y="2418613"/>
                  </a:lnTo>
                  <a:lnTo>
                    <a:pt x="1579232" y="2398331"/>
                  </a:lnTo>
                  <a:lnTo>
                    <a:pt x="1630121" y="2377325"/>
                  </a:lnTo>
                  <a:lnTo>
                    <a:pt x="1680883" y="2355634"/>
                  </a:lnTo>
                  <a:lnTo>
                    <a:pt x="1731441" y="2333307"/>
                  </a:lnTo>
                  <a:lnTo>
                    <a:pt x="1781771" y="2310384"/>
                  </a:lnTo>
                  <a:lnTo>
                    <a:pt x="1831784" y="2286927"/>
                  </a:lnTo>
                  <a:lnTo>
                    <a:pt x="1881454" y="2262975"/>
                  </a:lnTo>
                  <a:lnTo>
                    <a:pt x="1930704" y="2238578"/>
                  </a:lnTo>
                  <a:lnTo>
                    <a:pt x="1979498" y="2213775"/>
                  </a:lnTo>
                  <a:lnTo>
                    <a:pt x="2027770" y="2188603"/>
                  </a:lnTo>
                  <a:lnTo>
                    <a:pt x="2084070" y="2158466"/>
                  </a:lnTo>
                  <a:lnTo>
                    <a:pt x="2139543" y="2127923"/>
                  </a:lnTo>
                  <a:lnTo>
                    <a:pt x="2194141" y="2097011"/>
                  </a:lnTo>
                  <a:lnTo>
                    <a:pt x="2247849" y="2065769"/>
                  </a:lnTo>
                  <a:lnTo>
                    <a:pt x="2300643" y="2034235"/>
                  </a:lnTo>
                  <a:lnTo>
                    <a:pt x="2352471" y="2002447"/>
                  </a:lnTo>
                  <a:lnTo>
                    <a:pt x="2403322" y="1970417"/>
                  </a:lnTo>
                  <a:lnTo>
                    <a:pt x="2453170" y="1938197"/>
                  </a:lnTo>
                  <a:lnTo>
                    <a:pt x="2501963" y="1905825"/>
                  </a:lnTo>
                  <a:lnTo>
                    <a:pt x="2549702" y="1873338"/>
                  </a:lnTo>
                  <a:lnTo>
                    <a:pt x="2596337" y="1840750"/>
                  </a:lnTo>
                  <a:lnTo>
                    <a:pt x="2641841" y="1808111"/>
                  </a:lnTo>
                  <a:lnTo>
                    <a:pt x="2686189" y="1775460"/>
                  </a:lnTo>
                  <a:lnTo>
                    <a:pt x="2729344" y="1742821"/>
                  </a:lnTo>
                  <a:lnTo>
                    <a:pt x="2771292" y="1710245"/>
                  </a:lnTo>
                  <a:lnTo>
                    <a:pt x="2811983" y="1677733"/>
                  </a:lnTo>
                  <a:lnTo>
                    <a:pt x="2851416" y="1645361"/>
                  </a:lnTo>
                  <a:lnTo>
                    <a:pt x="2889542" y="1613128"/>
                  </a:lnTo>
                  <a:lnTo>
                    <a:pt x="2926321" y="1581099"/>
                  </a:lnTo>
                  <a:lnTo>
                    <a:pt x="2961754" y="1549285"/>
                  </a:lnTo>
                  <a:lnTo>
                    <a:pt x="2995790" y="1517738"/>
                  </a:lnTo>
                  <a:lnTo>
                    <a:pt x="3028404" y="1486484"/>
                  </a:lnTo>
                  <a:lnTo>
                    <a:pt x="3059569" y="1455559"/>
                  </a:lnTo>
                  <a:lnTo>
                    <a:pt x="3089262" y="1424990"/>
                  </a:lnTo>
                  <a:lnTo>
                    <a:pt x="3117431" y="1394828"/>
                  </a:lnTo>
                  <a:lnTo>
                    <a:pt x="3144075" y="1365084"/>
                  </a:lnTo>
                  <a:lnTo>
                    <a:pt x="3169145" y="1335824"/>
                  </a:lnTo>
                  <a:lnTo>
                    <a:pt x="3214484" y="1278839"/>
                  </a:lnTo>
                  <a:lnTo>
                    <a:pt x="3253194" y="1224140"/>
                  </a:lnTo>
                  <a:lnTo>
                    <a:pt x="3285058" y="1171994"/>
                  </a:lnTo>
                  <a:lnTo>
                    <a:pt x="3310585" y="1121143"/>
                  </a:lnTo>
                  <a:lnTo>
                    <a:pt x="3328886" y="1073226"/>
                  </a:lnTo>
                  <a:lnTo>
                    <a:pt x="3340290" y="1028128"/>
                  </a:lnTo>
                  <a:lnTo>
                    <a:pt x="3345103" y="985774"/>
                  </a:lnTo>
                  <a:close/>
                </a:path>
                <a:path w="7000240" h="2607945">
                  <a:moveTo>
                    <a:pt x="7000100" y="331927"/>
                  </a:moveTo>
                  <a:lnTo>
                    <a:pt x="6995960" y="286181"/>
                  </a:lnTo>
                  <a:lnTo>
                    <a:pt x="6979399" y="244005"/>
                  </a:lnTo>
                  <a:lnTo>
                    <a:pt x="6949300" y="205917"/>
                  </a:lnTo>
                  <a:lnTo>
                    <a:pt x="6906577" y="173050"/>
                  </a:lnTo>
                  <a:lnTo>
                    <a:pt x="6851828" y="144957"/>
                  </a:lnTo>
                  <a:lnTo>
                    <a:pt x="6785635" y="121170"/>
                  </a:lnTo>
                  <a:lnTo>
                    <a:pt x="6748424" y="110756"/>
                  </a:lnTo>
                  <a:lnTo>
                    <a:pt x="6708572" y="101257"/>
                  </a:lnTo>
                  <a:lnTo>
                    <a:pt x="6666141" y="92608"/>
                  </a:lnTo>
                  <a:lnTo>
                    <a:pt x="6621221" y="84759"/>
                  </a:lnTo>
                  <a:lnTo>
                    <a:pt x="6573888" y="77660"/>
                  </a:lnTo>
                  <a:lnTo>
                    <a:pt x="6524193" y="71234"/>
                  </a:lnTo>
                  <a:lnTo>
                    <a:pt x="6472225" y="65443"/>
                  </a:lnTo>
                  <a:lnTo>
                    <a:pt x="6418046" y="60210"/>
                  </a:lnTo>
                  <a:lnTo>
                    <a:pt x="6361735" y="55511"/>
                  </a:lnTo>
                  <a:lnTo>
                    <a:pt x="6303378" y="51269"/>
                  </a:lnTo>
                  <a:lnTo>
                    <a:pt x="6243028" y="47421"/>
                  </a:lnTo>
                  <a:lnTo>
                    <a:pt x="6180772" y="43929"/>
                  </a:lnTo>
                  <a:lnTo>
                    <a:pt x="6116675" y="40728"/>
                  </a:lnTo>
                  <a:lnTo>
                    <a:pt x="6050813" y="37757"/>
                  </a:lnTo>
                  <a:lnTo>
                    <a:pt x="5914085" y="32296"/>
                  </a:lnTo>
                  <a:lnTo>
                    <a:pt x="5311318" y="10795"/>
                  </a:lnTo>
                  <a:lnTo>
                    <a:pt x="5141023" y="5791"/>
                  </a:lnTo>
                  <a:lnTo>
                    <a:pt x="5027219" y="3136"/>
                  </a:lnTo>
                  <a:lnTo>
                    <a:pt x="4913795" y="1206"/>
                  </a:lnTo>
                  <a:lnTo>
                    <a:pt x="4801260" y="139"/>
                  </a:lnTo>
                  <a:lnTo>
                    <a:pt x="4745494" y="0"/>
                  </a:lnTo>
                  <a:lnTo>
                    <a:pt x="4690148" y="127"/>
                  </a:lnTo>
                  <a:lnTo>
                    <a:pt x="4635284" y="546"/>
                  </a:lnTo>
                  <a:lnTo>
                    <a:pt x="4580966" y="1282"/>
                  </a:lnTo>
                  <a:lnTo>
                    <a:pt x="4527258" y="2362"/>
                  </a:lnTo>
                  <a:lnTo>
                    <a:pt x="4474235" y="3797"/>
                  </a:lnTo>
                  <a:lnTo>
                    <a:pt x="4421949" y="5600"/>
                  </a:lnTo>
                  <a:lnTo>
                    <a:pt x="4370476" y="7810"/>
                  </a:lnTo>
                  <a:lnTo>
                    <a:pt x="4319879" y="10426"/>
                  </a:lnTo>
                  <a:lnTo>
                    <a:pt x="4270222" y="13474"/>
                  </a:lnTo>
                  <a:lnTo>
                    <a:pt x="4221556" y="16979"/>
                  </a:lnTo>
                  <a:lnTo>
                    <a:pt x="4173969" y="20955"/>
                  </a:lnTo>
                  <a:lnTo>
                    <a:pt x="4127500" y="25425"/>
                  </a:lnTo>
                  <a:lnTo>
                    <a:pt x="4082237" y="30416"/>
                  </a:lnTo>
                  <a:lnTo>
                    <a:pt x="4038244" y="35928"/>
                  </a:lnTo>
                  <a:lnTo>
                    <a:pt x="3995572" y="41986"/>
                  </a:lnTo>
                  <a:lnTo>
                    <a:pt x="3954284" y="48615"/>
                  </a:lnTo>
                  <a:lnTo>
                    <a:pt x="3914457" y="55841"/>
                  </a:lnTo>
                  <a:lnTo>
                    <a:pt x="3876154" y="63677"/>
                  </a:lnTo>
                  <a:lnTo>
                    <a:pt x="3804361" y="81241"/>
                  </a:lnTo>
                  <a:lnTo>
                    <a:pt x="3739451" y="101473"/>
                  </a:lnTo>
                  <a:lnTo>
                    <a:pt x="3690074" y="120815"/>
                  </a:lnTo>
                  <a:lnTo>
                    <a:pt x="3645738" y="142138"/>
                  </a:lnTo>
                  <a:lnTo>
                    <a:pt x="3606177" y="165392"/>
                  </a:lnTo>
                  <a:lnTo>
                    <a:pt x="3571138" y="190525"/>
                  </a:lnTo>
                  <a:lnTo>
                    <a:pt x="3540353" y="217474"/>
                  </a:lnTo>
                  <a:lnTo>
                    <a:pt x="3513556" y="246214"/>
                  </a:lnTo>
                  <a:lnTo>
                    <a:pt x="3490468" y="276694"/>
                  </a:lnTo>
                  <a:lnTo>
                    <a:pt x="3454425" y="342607"/>
                  </a:lnTo>
                  <a:lnTo>
                    <a:pt x="3430105" y="414845"/>
                  </a:lnTo>
                  <a:lnTo>
                    <a:pt x="3421684" y="453199"/>
                  </a:lnTo>
                  <a:lnTo>
                    <a:pt x="3415398" y="492988"/>
                  </a:lnTo>
                  <a:lnTo>
                    <a:pt x="3410991" y="534149"/>
                  </a:lnTo>
                  <a:lnTo>
                    <a:pt x="3408197" y="576643"/>
                  </a:lnTo>
                  <a:lnTo>
                    <a:pt x="3406737" y="620407"/>
                  </a:lnTo>
                  <a:lnTo>
                    <a:pt x="3406368" y="665403"/>
                  </a:lnTo>
                  <a:lnTo>
                    <a:pt x="3406825" y="711568"/>
                  </a:lnTo>
                  <a:lnTo>
                    <a:pt x="3407829" y="758863"/>
                  </a:lnTo>
                  <a:lnTo>
                    <a:pt x="3410458" y="856615"/>
                  </a:lnTo>
                  <a:lnTo>
                    <a:pt x="3411550" y="906983"/>
                  </a:lnTo>
                  <a:lnTo>
                    <a:pt x="3412147" y="958265"/>
                  </a:lnTo>
                  <a:lnTo>
                    <a:pt x="3412109" y="1002639"/>
                  </a:lnTo>
                  <a:lnTo>
                    <a:pt x="3410153" y="1183449"/>
                  </a:lnTo>
                  <a:lnTo>
                    <a:pt x="3410140" y="1228763"/>
                  </a:lnTo>
                  <a:lnTo>
                    <a:pt x="3410686" y="1273810"/>
                  </a:lnTo>
                  <a:lnTo>
                    <a:pt x="3411982" y="1318450"/>
                  </a:lnTo>
                  <a:lnTo>
                    <a:pt x="3414204" y="1362532"/>
                  </a:lnTo>
                  <a:lnTo>
                    <a:pt x="3417557" y="1405928"/>
                  </a:lnTo>
                  <a:lnTo>
                    <a:pt x="3422205" y="1448460"/>
                  </a:lnTo>
                  <a:lnTo>
                    <a:pt x="3428352" y="1489989"/>
                  </a:lnTo>
                  <a:lnTo>
                    <a:pt x="3436175" y="1530388"/>
                  </a:lnTo>
                  <a:lnTo>
                    <a:pt x="3445865" y="1569478"/>
                  </a:lnTo>
                  <a:lnTo>
                    <a:pt x="3457600" y="1607121"/>
                  </a:lnTo>
                  <a:lnTo>
                    <a:pt x="3471583" y="1643176"/>
                  </a:lnTo>
                  <a:lnTo>
                    <a:pt x="3506978" y="1709902"/>
                  </a:lnTo>
                  <a:lnTo>
                    <a:pt x="3553561" y="1768475"/>
                  </a:lnTo>
                  <a:lnTo>
                    <a:pt x="3612807" y="1817700"/>
                  </a:lnTo>
                  <a:lnTo>
                    <a:pt x="3647643" y="1838439"/>
                  </a:lnTo>
                  <a:lnTo>
                    <a:pt x="3686200" y="1856397"/>
                  </a:lnTo>
                  <a:lnTo>
                    <a:pt x="3728682" y="1871433"/>
                  </a:lnTo>
                  <a:lnTo>
                    <a:pt x="3775240" y="1883384"/>
                  </a:lnTo>
                  <a:lnTo>
                    <a:pt x="3826103" y="1892096"/>
                  </a:lnTo>
                  <a:lnTo>
                    <a:pt x="3891381" y="1898091"/>
                  </a:lnTo>
                  <a:lnTo>
                    <a:pt x="3962400" y="1899627"/>
                  </a:lnTo>
                  <a:lnTo>
                    <a:pt x="3999928" y="1898777"/>
                  </a:lnTo>
                  <a:lnTo>
                    <a:pt x="4038727" y="1896884"/>
                  </a:lnTo>
                  <a:lnTo>
                    <a:pt x="4078732" y="1893976"/>
                  </a:lnTo>
                  <a:lnTo>
                    <a:pt x="4119905" y="1890064"/>
                  </a:lnTo>
                  <a:lnTo>
                    <a:pt x="4162183" y="1885188"/>
                  </a:lnTo>
                  <a:lnTo>
                    <a:pt x="4205528" y="1879346"/>
                  </a:lnTo>
                  <a:lnTo>
                    <a:pt x="4249864" y="1872589"/>
                  </a:lnTo>
                  <a:lnTo>
                    <a:pt x="4295152" y="1864931"/>
                  </a:lnTo>
                  <a:lnTo>
                    <a:pt x="4341342" y="1856397"/>
                  </a:lnTo>
                  <a:lnTo>
                    <a:pt x="4388370" y="1847011"/>
                  </a:lnTo>
                  <a:lnTo>
                    <a:pt x="4436173" y="1836788"/>
                  </a:lnTo>
                  <a:lnTo>
                    <a:pt x="4484725" y="1825752"/>
                  </a:lnTo>
                  <a:lnTo>
                    <a:pt x="4533938" y="1813941"/>
                  </a:lnTo>
                  <a:lnTo>
                    <a:pt x="4583798" y="1801368"/>
                  </a:lnTo>
                  <a:lnTo>
                    <a:pt x="4634217" y="1788071"/>
                  </a:lnTo>
                  <a:lnTo>
                    <a:pt x="4685157" y="1774050"/>
                  </a:lnTo>
                  <a:lnTo>
                    <a:pt x="4736554" y="1759343"/>
                  </a:lnTo>
                  <a:lnTo>
                    <a:pt x="4788370" y="1743964"/>
                  </a:lnTo>
                  <a:lnTo>
                    <a:pt x="4840541" y="1727962"/>
                  </a:lnTo>
                  <a:lnTo>
                    <a:pt x="4893018" y="1711325"/>
                  </a:lnTo>
                  <a:lnTo>
                    <a:pt x="4945735" y="1694103"/>
                  </a:lnTo>
                  <a:lnTo>
                    <a:pt x="4998656" y="1676311"/>
                  </a:lnTo>
                  <a:lnTo>
                    <a:pt x="5051717" y="1657972"/>
                  </a:lnTo>
                  <a:lnTo>
                    <a:pt x="5104866" y="1639112"/>
                  </a:lnTo>
                  <a:lnTo>
                    <a:pt x="5158041" y="1619758"/>
                  </a:lnTo>
                  <a:lnTo>
                    <a:pt x="5211203" y="1599933"/>
                  </a:lnTo>
                  <a:lnTo>
                    <a:pt x="5264302" y="1579651"/>
                  </a:lnTo>
                  <a:lnTo>
                    <a:pt x="5317261" y="1558937"/>
                  </a:lnTo>
                  <a:lnTo>
                    <a:pt x="5370042" y="1537817"/>
                  </a:lnTo>
                  <a:lnTo>
                    <a:pt x="5422582" y="1516329"/>
                  </a:lnTo>
                  <a:lnTo>
                    <a:pt x="5474843" y="1494485"/>
                  </a:lnTo>
                  <a:lnTo>
                    <a:pt x="5526760" y="1472298"/>
                  </a:lnTo>
                  <a:lnTo>
                    <a:pt x="5578284" y="1449819"/>
                  </a:lnTo>
                  <a:lnTo>
                    <a:pt x="5629351" y="1427035"/>
                  </a:lnTo>
                  <a:lnTo>
                    <a:pt x="5679922" y="1404010"/>
                  </a:lnTo>
                  <a:lnTo>
                    <a:pt x="5729935" y="1380731"/>
                  </a:lnTo>
                  <a:lnTo>
                    <a:pt x="5779325" y="1357249"/>
                  </a:lnTo>
                  <a:lnTo>
                    <a:pt x="5828055" y="1333576"/>
                  </a:lnTo>
                  <a:lnTo>
                    <a:pt x="5876074" y="1309738"/>
                  </a:lnTo>
                  <a:lnTo>
                    <a:pt x="5923318" y="1285748"/>
                  </a:lnTo>
                  <a:lnTo>
                    <a:pt x="5969736" y="1261656"/>
                  </a:lnTo>
                  <a:lnTo>
                    <a:pt x="6015279" y="1237449"/>
                  </a:lnTo>
                  <a:lnTo>
                    <a:pt x="6083287" y="1200226"/>
                  </a:lnTo>
                  <a:lnTo>
                    <a:pt x="6149098" y="1162862"/>
                  </a:lnTo>
                  <a:lnTo>
                    <a:pt x="6212649" y="1125448"/>
                  </a:lnTo>
                  <a:lnTo>
                    <a:pt x="6273939" y="1087996"/>
                  </a:lnTo>
                  <a:lnTo>
                    <a:pt x="6332931" y="1050582"/>
                  </a:lnTo>
                  <a:lnTo>
                    <a:pt x="6389598" y="1013231"/>
                  </a:lnTo>
                  <a:lnTo>
                    <a:pt x="6443929" y="976007"/>
                  </a:lnTo>
                  <a:lnTo>
                    <a:pt x="6495897" y="938961"/>
                  </a:lnTo>
                  <a:lnTo>
                    <a:pt x="6545466" y="902131"/>
                  </a:lnTo>
                  <a:lnTo>
                    <a:pt x="6592608" y="865568"/>
                  </a:lnTo>
                  <a:lnTo>
                    <a:pt x="6637312" y="829322"/>
                  </a:lnTo>
                  <a:lnTo>
                    <a:pt x="6679552" y="793445"/>
                  </a:lnTo>
                  <a:lnTo>
                    <a:pt x="6719303" y="757986"/>
                  </a:lnTo>
                  <a:lnTo>
                    <a:pt x="6756527" y="722972"/>
                  </a:lnTo>
                  <a:lnTo>
                    <a:pt x="6791211" y="688479"/>
                  </a:lnTo>
                  <a:lnTo>
                    <a:pt x="6823329" y="654545"/>
                  </a:lnTo>
                  <a:lnTo>
                    <a:pt x="6852856" y="621220"/>
                  </a:lnTo>
                  <a:lnTo>
                    <a:pt x="6879768" y="588543"/>
                  </a:lnTo>
                  <a:lnTo>
                    <a:pt x="6904037" y="556577"/>
                  </a:lnTo>
                  <a:lnTo>
                    <a:pt x="6944538" y="494931"/>
                  </a:lnTo>
                  <a:lnTo>
                    <a:pt x="6974192" y="436689"/>
                  </a:lnTo>
                  <a:lnTo>
                    <a:pt x="6992772" y="382231"/>
                  </a:lnTo>
                  <a:lnTo>
                    <a:pt x="6997852" y="356527"/>
                  </a:lnTo>
                  <a:lnTo>
                    <a:pt x="7000100" y="33192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3955" y="3437762"/>
              <a:ext cx="3054350" cy="1859280"/>
            </a:xfrm>
            <a:custGeom>
              <a:avLst/>
              <a:gdLst/>
              <a:ahLst/>
              <a:cxnLst/>
              <a:rect l="l" t="t" r="r" b="b"/>
              <a:pathLst>
                <a:path w="3054350" h="1859279">
                  <a:moveTo>
                    <a:pt x="1338287" y="974013"/>
                  </a:moveTo>
                  <a:lnTo>
                    <a:pt x="1331683" y="904214"/>
                  </a:lnTo>
                  <a:lnTo>
                    <a:pt x="1308341" y="838200"/>
                  </a:lnTo>
                  <a:lnTo>
                    <a:pt x="1269936" y="778611"/>
                  </a:lnTo>
                  <a:lnTo>
                    <a:pt x="1218272" y="725754"/>
                  </a:lnTo>
                  <a:lnTo>
                    <a:pt x="1188034" y="701954"/>
                  </a:lnTo>
                  <a:lnTo>
                    <a:pt x="1155153" y="679958"/>
                  </a:lnTo>
                  <a:lnTo>
                    <a:pt x="1119860" y="659815"/>
                  </a:lnTo>
                  <a:lnTo>
                    <a:pt x="1082370" y="641565"/>
                  </a:lnTo>
                  <a:lnTo>
                    <a:pt x="1042924" y="625246"/>
                  </a:lnTo>
                  <a:lnTo>
                    <a:pt x="1001737" y="610895"/>
                  </a:lnTo>
                  <a:lnTo>
                    <a:pt x="959040" y="598551"/>
                  </a:lnTo>
                  <a:lnTo>
                    <a:pt x="915047" y="588276"/>
                  </a:lnTo>
                  <a:lnTo>
                    <a:pt x="869988" y="580085"/>
                  </a:lnTo>
                  <a:lnTo>
                    <a:pt x="824103" y="574027"/>
                  </a:lnTo>
                  <a:lnTo>
                    <a:pt x="777595" y="570141"/>
                  </a:lnTo>
                  <a:lnTo>
                    <a:pt x="730694" y="568477"/>
                  </a:lnTo>
                  <a:lnTo>
                    <a:pt x="683628" y="569074"/>
                  </a:lnTo>
                  <a:lnTo>
                    <a:pt x="636638" y="571969"/>
                  </a:lnTo>
                  <a:lnTo>
                    <a:pt x="589927" y="577189"/>
                  </a:lnTo>
                  <a:lnTo>
                    <a:pt x="543725" y="584809"/>
                  </a:lnTo>
                  <a:lnTo>
                    <a:pt x="498259" y="594842"/>
                  </a:lnTo>
                  <a:lnTo>
                    <a:pt x="453758" y="607339"/>
                  </a:lnTo>
                  <a:lnTo>
                    <a:pt x="410438" y="622338"/>
                  </a:lnTo>
                  <a:lnTo>
                    <a:pt x="368528" y="639876"/>
                  </a:lnTo>
                  <a:lnTo>
                    <a:pt x="328269" y="660006"/>
                  </a:lnTo>
                  <a:lnTo>
                    <a:pt x="289864" y="682764"/>
                  </a:lnTo>
                  <a:lnTo>
                    <a:pt x="253542" y="708190"/>
                  </a:lnTo>
                  <a:lnTo>
                    <a:pt x="219544" y="736307"/>
                  </a:lnTo>
                  <a:lnTo>
                    <a:pt x="188023" y="767143"/>
                  </a:lnTo>
                  <a:lnTo>
                    <a:pt x="159042" y="800506"/>
                  </a:lnTo>
                  <a:lnTo>
                    <a:pt x="132537" y="836155"/>
                  </a:lnTo>
                  <a:lnTo>
                    <a:pt x="108521" y="873887"/>
                  </a:lnTo>
                  <a:lnTo>
                    <a:pt x="86956" y="913472"/>
                  </a:lnTo>
                  <a:lnTo>
                    <a:pt x="67830" y="954671"/>
                  </a:lnTo>
                  <a:lnTo>
                    <a:pt x="51117" y="997267"/>
                  </a:lnTo>
                  <a:lnTo>
                    <a:pt x="36791" y="1041044"/>
                  </a:lnTo>
                  <a:lnTo>
                    <a:pt x="24841" y="1085761"/>
                  </a:lnTo>
                  <a:lnTo>
                    <a:pt x="15252" y="1131201"/>
                  </a:lnTo>
                  <a:lnTo>
                    <a:pt x="7988" y="1177150"/>
                  </a:lnTo>
                  <a:lnTo>
                    <a:pt x="3048" y="1223365"/>
                  </a:lnTo>
                  <a:lnTo>
                    <a:pt x="393" y="1269619"/>
                  </a:lnTo>
                  <a:lnTo>
                    <a:pt x="0" y="1315707"/>
                  </a:lnTo>
                  <a:lnTo>
                    <a:pt x="1866" y="1361389"/>
                  </a:lnTo>
                  <a:lnTo>
                    <a:pt x="5969" y="1406448"/>
                  </a:lnTo>
                  <a:lnTo>
                    <a:pt x="12268" y="1450644"/>
                  </a:lnTo>
                  <a:lnTo>
                    <a:pt x="20764" y="1493774"/>
                  </a:lnTo>
                  <a:lnTo>
                    <a:pt x="31432" y="1535595"/>
                  </a:lnTo>
                  <a:lnTo>
                    <a:pt x="44246" y="1575892"/>
                  </a:lnTo>
                  <a:lnTo>
                    <a:pt x="59182" y="1614436"/>
                  </a:lnTo>
                  <a:lnTo>
                    <a:pt x="76238" y="1650987"/>
                  </a:lnTo>
                  <a:lnTo>
                    <a:pt x="95364" y="1685353"/>
                  </a:lnTo>
                  <a:lnTo>
                    <a:pt x="116573" y="1717281"/>
                  </a:lnTo>
                  <a:lnTo>
                    <a:pt x="165100" y="1772970"/>
                  </a:lnTo>
                  <a:lnTo>
                    <a:pt x="221640" y="1816227"/>
                  </a:lnTo>
                  <a:lnTo>
                    <a:pt x="286042" y="1845284"/>
                  </a:lnTo>
                  <a:lnTo>
                    <a:pt x="355815" y="1858225"/>
                  </a:lnTo>
                  <a:lnTo>
                    <a:pt x="391998" y="1858962"/>
                  </a:lnTo>
                  <a:lnTo>
                    <a:pt x="429526" y="1856282"/>
                  </a:lnTo>
                  <a:lnTo>
                    <a:pt x="468223" y="1850313"/>
                  </a:lnTo>
                  <a:lnTo>
                    <a:pt x="507923" y="1841233"/>
                  </a:lnTo>
                  <a:lnTo>
                    <a:pt x="548462" y="1829181"/>
                  </a:lnTo>
                  <a:lnTo>
                    <a:pt x="589648" y="1814309"/>
                  </a:lnTo>
                  <a:lnTo>
                    <a:pt x="631329" y="1796783"/>
                  </a:lnTo>
                  <a:lnTo>
                    <a:pt x="673341" y="1776742"/>
                  </a:lnTo>
                  <a:lnTo>
                    <a:pt x="715505" y="1754339"/>
                  </a:lnTo>
                  <a:lnTo>
                    <a:pt x="757643" y="1729727"/>
                  </a:lnTo>
                  <a:lnTo>
                    <a:pt x="799592" y="1703070"/>
                  </a:lnTo>
                  <a:lnTo>
                    <a:pt x="841197" y="1674520"/>
                  </a:lnTo>
                  <a:lnTo>
                    <a:pt x="882269" y="1644218"/>
                  </a:lnTo>
                  <a:lnTo>
                    <a:pt x="922642" y="1612315"/>
                  </a:lnTo>
                  <a:lnTo>
                    <a:pt x="962164" y="1578978"/>
                  </a:lnTo>
                  <a:lnTo>
                    <a:pt x="1000633" y="1544345"/>
                  </a:lnTo>
                  <a:lnTo>
                    <a:pt x="1037907" y="1508582"/>
                  </a:lnTo>
                  <a:lnTo>
                    <a:pt x="1073810" y="1471828"/>
                  </a:lnTo>
                  <a:lnTo>
                    <a:pt x="1108163" y="1434249"/>
                  </a:lnTo>
                  <a:lnTo>
                    <a:pt x="1140815" y="1395984"/>
                  </a:lnTo>
                  <a:lnTo>
                    <a:pt x="1171575" y="1357198"/>
                  </a:lnTo>
                  <a:lnTo>
                    <a:pt x="1200277" y="1318044"/>
                  </a:lnTo>
                  <a:lnTo>
                    <a:pt x="1226756" y="1278661"/>
                  </a:lnTo>
                  <a:lnTo>
                    <a:pt x="1250848" y="1239215"/>
                  </a:lnTo>
                  <a:lnTo>
                    <a:pt x="1272387" y="1199857"/>
                  </a:lnTo>
                  <a:lnTo>
                    <a:pt x="1291183" y="1160729"/>
                  </a:lnTo>
                  <a:lnTo>
                    <a:pt x="1307084" y="1121994"/>
                  </a:lnTo>
                  <a:lnTo>
                    <a:pt x="1319911" y="1083805"/>
                  </a:lnTo>
                  <a:lnTo>
                    <a:pt x="1329512" y="1046302"/>
                  </a:lnTo>
                  <a:lnTo>
                    <a:pt x="1338287" y="974013"/>
                  </a:lnTo>
                  <a:close/>
                </a:path>
                <a:path w="3054350" h="1859279">
                  <a:moveTo>
                    <a:pt x="3054324" y="319227"/>
                  </a:moveTo>
                  <a:lnTo>
                    <a:pt x="3043364" y="259511"/>
                  </a:lnTo>
                  <a:lnTo>
                    <a:pt x="3009214" y="205028"/>
                  </a:lnTo>
                  <a:lnTo>
                    <a:pt x="2954705" y="159588"/>
                  </a:lnTo>
                  <a:lnTo>
                    <a:pt x="2920758" y="139954"/>
                  </a:lnTo>
                  <a:lnTo>
                    <a:pt x="2882849" y="122224"/>
                  </a:lnTo>
                  <a:lnTo>
                    <a:pt x="2841345" y="106260"/>
                  </a:lnTo>
                  <a:lnTo>
                    <a:pt x="2796629" y="91948"/>
                  </a:lnTo>
                  <a:lnTo>
                    <a:pt x="2749067" y="79184"/>
                  </a:lnTo>
                  <a:lnTo>
                    <a:pt x="2699042" y="67818"/>
                  </a:lnTo>
                  <a:lnTo>
                    <a:pt x="2646908" y="57746"/>
                  </a:lnTo>
                  <a:lnTo>
                    <a:pt x="2593060" y="48844"/>
                  </a:lnTo>
                  <a:lnTo>
                    <a:pt x="2537866" y="40982"/>
                  </a:lnTo>
                  <a:lnTo>
                    <a:pt x="2481694" y="34061"/>
                  </a:lnTo>
                  <a:lnTo>
                    <a:pt x="2424925" y="27927"/>
                  </a:lnTo>
                  <a:lnTo>
                    <a:pt x="2367940" y="22491"/>
                  </a:lnTo>
                  <a:lnTo>
                    <a:pt x="2311082" y="17614"/>
                  </a:lnTo>
                  <a:lnTo>
                    <a:pt x="2254770" y="13169"/>
                  </a:lnTo>
                  <a:lnTo>
                    <a:pt x="2196236" y="8902"/>
                  </a:lnTo>
                  <a:lnTo>
                    <a:pt x="2138819" y="5219"/>
                  </a:lnTo>
                  <a:lnTo>
                    <a:pt x="2082622" y="2349"/>
                  </a:lnTo>
                  <a:lnTo>
                    <a:pt x="2027770" y="533"/>
                  </a:lnTo>
                  <a:lnTo>
                    <a:pt x="1974367" y="0"/>
                  </a:lnTo>
                  <a:lnTo>
                    <a:pt x="1922526" y="990"/>
                  </a:lnTo>
                  <a:lnTo>
                    <a:pt x="1872361" y="3721"/>
                  </a:lnTo>
                  <a:lnTo>
                    <a:pt x="1823986" y="8420"/>
                  </a:lnTo>
                  <a:lnTo>
                    <a:pt x="1777504" y="15341"/>
                  </a:lnTo>
                  <a:lnTo>
                    <a:pt x="1733042" y="24701"/>
                  </a:lnTo>
                  <a:lnTo>
                    <a:pt x="1690712" y="36741"/>
                  </a:lnTo>
                  <a:lnTo>
                    <a:pt x="1650619" y="51689"/>
                  </a:lnTo>
                  <a:lnTo>
                    <a:pt x="1612874" y="69761"/>
                  </a:lnTo>
                  <a:lnTo>
                    <a:pt x="1577606" y="91211"/>
                  </a:lnTo>
                  <a:lnTo>
                    <a:pt x="1544904" y="116268"/>
                  </a:lnTo>
                  <a:lnTo>
                    <a:pt x="1514906" y="145148"/>
                  </a:lnTo>
                  <a:lnTo>
                    <a:pt x="1487703" y="178104"/>
                  </a:lnTo>
                  <a:lnTo>
                    <a:pt x="1463433" y="215341"/>
                  </a:lnTo>
                  <a:lnTo>
                    <a:pt x="1444142" y="252641"/>
                  </a:lnTo>
                  <a:lnTo>
                    <a:pt x="1427314" y="293204"/>
                  </a:lnTo>
                  <a:lnTo>
                    <a:pt x="1412938" y="336677"/>
                  </a:lnTo>
                  <a:lnTo>
                    <a:pt x="1401000" y="382638"/>
                  </a:lnTo>
                  <a:lnTo>
                    <a:pt x="1391500" y="430720"/>
                  </a:lnTo>
                  <a:lnTo>
                    <a:pt x="1384427" y="480517"/>
                  </a:lnTo>
                  <a:lnTo>
                    <a:pt x="1379778" y="531660"/>
                  </a:lnTo>
                  <a:lnTo>
                    <a:pt x="1377569" y="583755"/>
                  </a:lnTo>
                  <a:lnTo>
                    <a:pt x="1377772" y="636409"/>
                  </a:lnTo>
                  <a:lnTo>
                    <a:pt x="1380388" y="689229"/>
                  </a:lnTo>
                  <a:lnTo>
                    <a:pt x="1385430" y="741845"/>
                  </a:lnTo>
                  <a:lnTo>
                    <a:pt x="1392859" y="793838"/>
                  </a:lnTo>
                  <a:lnTo>
                    <a:pt x="1402702" y="844854"/>
                  </a:lnTo>
                  <a:lnTo>
                    <a:pt x="1414945" y="894473"/>
                  </a:lnTo>
                  <a:lnTo>
                    <a:pt x="1429588" y="942327"/>
                  </a:lnTo>
                  <a:lnTo>
                    <a:pt x="1446606" y="988021"/>
                  </a:lnTo>
                  <a:lnTo>
                    <a:pt x="1466024" y="1031176"/>
                  </a:lnTo>
                  <a:lnTo>
                    <a:pt x="1487805" y="1071397"/>
                  </a:lnTo>
                  <a:lnTo>
                    <a:pt x="1511985" y="1108278"/>
                  </a:lnTo>
                  <a:lnTo>
                    <a:pt x="1538528" y="1141450"/>
                  </a:lnTo>
                  <a:lnTo>
                    <a:pt x="1567408" y="1170609"/>
                  </a:lnTo>
                  <a:lnTo>
                    <a:pt x="1598549" y="1195768"/>
                  </a:lnTo>
                  <a:lnTo>
                    <a:pt x="1631810" y="1217002"/>
                  </a:lnTo>
                  <a:lnTo>
                    <a:pt x="1667090" y="1234414"/>
                  </a:lnTo>
                  <a:lnTo>
                    <a:pt x="1704251" y="1248105"/>
                  </a:lnTo>
                  <a:lnTo>
                    <a:pt x="1743189" y="1258163"/>
                  </a:lnTo>
                  <a:lnTo>
                    <a:pt x="1783765" y="1264691"/>
                  </a:lnTo>
                  <a:lnTo>
                    <a:pt x="1825879" y="1267764"/>
                  </a:lnTo>
                  <a:lnTo>
                    <a:pt x="1869401" y="1267498"/>
                  </a:lnTo>
                  <a:lnTo>
                    <a:pt x="1914207" y="1263967"/>
                  </a:lnTo>
                  <a:lnTo>
                    <a:pt x="1960194" y="1257274"/>
                  </a:lnTo>
                  <a:lnTo>
                    <a:pt x="2007222" y="1247508"/>
                  </a:lnTo>
                  <a:lnTo>
                    <a:pt x="2055177" y="1234770"/>
                  </a:lnTo>
                  <a:lnTo>
                    <a:pt x="2103958" y="1219161"/>
                  </a:lnTo>
                  <a:lnTo>
                    <a:pt x="2153412" y="1200759"/>
                  </a:lnTo>
                  <a:lnTo>
                    <a:pt x="2203450" y="1179664"/>
                  </a:lnTo>
                  <a:lnTo>
                    <a:pt x="2253919" y="1155966"/>
                  </a:lnTo>
                  <a:lnTo>
                    <a:pt x="2304732" y="1129766"/>
                  </a:lnTo>
                  <a:lnTo>
                    <a:pt x="2355761" y="1101153"/>
                  </a:lnTo>
                  <a:lnTo>
                    <a:pt x="2406878" y="1070216"/>
                  </a:lnTo>
                  <a:lnTo>
                    <a:pt x="2453297" y="1040193"/>
                  </a:lnTo>
                  <a:lnTo>
                    <a:pt x="2499487" y="1008494"/>
                  </a:lnTo>
                  <a:lnTo>
                    <a:pt x="2545245" y="975296"/>
                  </a:lnTo>
                  <a:lnTo>
                    <a:pt x="2590342" y="940790"/>
                  </a:lnTo>
                  <a:lnTo>
                    <a:pt x="2634577" y="905129"/>
                  </a:lnTo>
                  <a:lnTo>
                    <a:pt x="2677744" y="868489"/>
                  </a:lnTo>
                  <a:lnTo>
                    <a:pt x="2719628" y="831049"/>
                  </a:lnTo>
                  <a:lnTo>
                    <a:pt x="2760027" y="792988"/>
                  </a:lnTo>
                  <a:lnTo>
                    <a:pt x="2798711" y="754456"/>
                  </a:lnTo>
                  <a:lnTo>
                    <a:pt x="2835503" y="715645"/>
                  </a:lnTo>
                  <a:lnTo>
                    <a:pt x="2870174" y="676719"/>
                  </a:lnTo>
                  <a:lnTo>
                    <a:pt x="2902521" y="637857"/>
                  </a:lnTo>
                  <a:lnTo>
                    <a:pt x="2932328" y="599224"/>
                  </a:lnTo>
                  <a:lnTo>
                    <a:pt x="2959379" y="560997"/>
                  </a:lnTo>
                  <a:lnTo>
                    <a:pt x="2983484" y="523341"/>
                  </a:lnTo>
                  <a:lnTo>
                    <a:pt x="3004426" y="486448"/>
                  </a:lnTo>
                  <a:lnTo>
                    <a:pt x="3021990" y="450469"/>
                  </a:lnTo>
                  <a:lnTo>
                    <a:pt x="3046158" y="381965"/>
                  </a:lnTo>
                  <a:lnTo>
                    <a:pt x="3054324" y="319227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0800" y="4165599"/>
              <a:ext cx="1016000" cy="10160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406400" y="812800"/>
                  </a:moveTo>
                  <a:lnTo>
                    <a:pt x="401027" y="766216"/>
                  </a:lnTo>
                  <a:lnTo>
                    <a:pt x="385737" y="723442"/>
                  </a:lnTo>
                  <a:lnTo>
                    <a:pt x="361759" y="685711"/>
                  </a:lnTo>
                  <a:lnTo>
                    <a:pt x="330288" y="654240"/>
                  </a:lnTo>
                  <a:lnTo>
                    <a:pt x="292557" y="630262"/>
                  </a:lnTo>
                  <a:lnTo>
                    <a:pt x="249783" y="614972"/>
                  </a:lnTo>
                  <a:lnTo>
                    <a:pt x="203200" y="609600"/>
                  </a:lnTo>
                  <a:lnTo>
                    <a:pt x="156603" y="614972"/>
                  </a:lnTo>
                  <a:lnTo>
                    <a:pt x="113830" y="630262"/>
                  </a:lnTo>
                  <a:lnTo>
                    <a:pt x="76098" y="654240"/>
                  </a:lnTo>
                  <a:lnTo>
                    <a:pt x="44627" y="685711"/>
                  </a:lnTo>
                  <a:lnTo>
                    <a:pt x="20650" y="723442"/>
                  </a:lnTo>
                  <a:lnTo>
                    <a:pt x="5359" y="766216"/>
                  </a:lnTo>
                  <a:lnTo>
                    <a:pt x="0" y="812800"/>
                  </a:lnTo>
                  <a:lnTo>
                    <a:pt x="5359" y="859396"/>
                  </a:lnTo>
                  <a:lnTo>
                    <a:pt x="20650" y="902169"/>
                  </a:lnTo>
                  <a:lnTo>
                    <a:pt x="44627" y="939901"/>
                  </a:lnTo>
                  <a:lnTo>
                    <a:pt x="76098" y="971372"/>
                  </a:lnTo>
                  <a:lnTo>
                    <a:pt x="113830" y="995349"/>
                  </a:lnTo>
                  <a:lnTo>
                    <a:pt x="156603" y="1010640"/>
                  </a:lnTo>
                  <a:lnTo>
                    <a:pt x="203200" y="1016000"/>
                  </a:lnTo>
                  <a:lnTo>
                    <a:pt x="249783" y="1010640"/>
                  </a:lnTo>
                  <a:lnTo>
                    <a:pt x="292557" y="995349"/>
                  </a:lnTo>
                  <a:lnTo>
                    <a:pt x="330288" y="971372"/>
                  </a:lnTo>
                  <a:lnTo>
                    <a:pt x="361759" y="939901"/>
                  </a:lnTo>
                  <a:lnTo>
                    <a:pt x="385737" y="902169"/>
                  </a:lnTo>
                  <a:lnTo>
                    <a:pt x="401027" y="859396"/>
                  </a:lnTo>
                  <a:lnTo>
                    <a:pt x="406400" y="812800"/>
                  </a:lnTo>
                  <a:close/>
                </a:path>
                <a:path w="1016000" h="1016000">
                  <a:moveTo>
                    <a:pt x="1016000" y="203200"/>
                  </a:moveTo>
                  <a:lnTo>
                    <a:pt x="1010627" y="156616"/>
                  </a:lnTo>
                  <a:lnTo>
                    <a:pt x="995337" y="113842"/>
                  </a:lnTo>
                  <a:lnTo>
                    <a:pt x="971359" y="76111"/>
                  </a:lnTo>
                  <a:lnTo>
                    <a:pt x="939888" y="44640"/>
                  </a:lnTo>
                  <a:lnTo>
                    <a:pt x="902157" y="20662"/>
                  </a:lnTo>
                  <a:lnTo>
                    <a:pt x="859383" y="5372"/>
                  </a:lnTo>
                  <a:lnTo>
                    <a:pt x="812800" y="0"/>
                  </a:lnTo>
                  <a:lnTo>
                    <a:pt x="766203" y="5372"/>
                  </a:lnTo>
                  <a:lnTo>
                    <a:pt x="723430" y="20662"/>
                  </a:lnTo>
                  <a:lnTo>
                    <a:pt x="685698" y="44640"/>
                  </a:lnTo>
                  <a:lnTo>
                    <a:pt x="654227" y="76111"/>
                  </a:lnTo>
                  <a:lnTo>
                    <a:pt x="630250" y="113842"/>
                  </a:lnTo>
                  <a:lnTo>
                    <a:pt x="614959" y="156616"/>
                  </a:lnTo>
                  <a:lnTo>
                    <a:pt x="609600" y="203200"/>
                  </a:lnTo>
                  <a:lnTo>
                    <a:pt x="614959" y="249796"/>
                  </a:lnTo>
                  <a:lnTo>
                    <a:pt x="630250" y="292569"/>
                  </a:lnTo>
                  <a:lnTo>
                    <a:pt x="654227" y="330301"/>
                  </a:lnTo>
                  <a:lnTo>
                    <a:pt x="685698" y="361772"/>
                  </a:lnTo>
                  <a:lnTo>
                    <a:pt x="723430" y="385749"/>
                  </a:lnTo>
                  <a:lnTo>
                    <a:pt x="766203" y="401040"/>
                  </a:lnTo>
                  <a:lnTo>
                    <a:pt x="812800" y="406400"/>
                  </a:lnTo>
                  <a:lnTo>
                    <a:pt x="859383" y="401040"/>
                  </a:lnTo>
                  <a:lnTo>
                    <a:pt x="902157" y="385749"/>
                  </a:lnTo>
                  <a:lnTo>
                    <a:pt x="939888" y="361772"/>
                  </a:lnTo>
                  <a:lnTo>
                    <a:pt x="971359" y="330301"/>
                  </a:lnTo>
                  <a:lnTo>
                    <a:pt x="995337" y="292569"/>
                  </a:lnTo>
                  <a:lnTo>
                    <a:pt x="1010627" y="249796"/>
                  </a:lnTo>
                  <a:lnTo>
                    <a:pt x="1016000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4000" y="3149600"/>
              <a:ext cx="6096000" cy="1828800"/>
            </a:xfrm>
            <a:custGeom>
              <a:avLst/>
              <a:gdLst/>
              <a:ahLst/>
              <a:cxnLst/>
              <a:rect l="l" t="t" r="r" b="b"/>
              <a:pathLst>
                <a:path w="6096000" h="1828800">
                  <a:moveTo>
                    <a:pt x="0" y="609600"/>
                  </a:moveTo>
                  <a:lnTo>
                    <a:pt x="0" y="0"/>
                  </a:lnTo>
                  <a:lnTo>
                    <a:pt x="3048000" y="0"/>
                  </a:lnTo>
                </a:path>
                <a:path w="6096000" h="1828800">
                  <a:moveTo>
                    <a:pt x="5486400" y="0"/>
                  </a:moveTo>
                  <a:lnTo>
                    <a:pt x="5486400" y="609600"/>
                  </a:lnTo>
                </a:path>
                <a:path w="6096000" h="1828800">
                  <a:moveTo>
                    <a:pt x="4876800" y="0"/>
                  </a:moveTo>
                  <a:lnTo>
                    <a:pt x="4876800" y="609600"/>
                  </a:lnTo>
                </a:path>
                <a:path w="6096000" h="1828800">
                  <a:moveTo>
                    <a:pt x="3657600" y="609600"/>
                  </a:moveTo>
                  <a:lnTo>
                    <a:pt x="3657600" y="1219200"/>
                  </a:lnTo>
                </a:path>
                <a:path w="6096000" h="1828800">
                  <a:moveTo>
                    <a:pt x="3048000" y="609600"/>
                  </a:moveTo>
                  <a:lnTo>
                    <a:pt x="4267200" y="609600"/>
                  </a:lnTo>
                </a:path>
                <a:path w="6096000" h="1828800">
                  <a:moveTo>
                    <a:pt x="3048000" y="1219200"/>
                  </a:moveTo>
                  <a:lnTo>
                    <a:pt x="3048000" y="0"/>
                  </a:lnTo>
                  <a:lnTo>
                    <a:pt x="6096000" y="0"/>
                  </a:lnTo>
                </a:path>
                <a:path w="6096000" h="1828800">
                  <a:moveTo>
                    <a:pt x="0" y="1219200"/>
                  </a:moveTo>
                  <a:lnTo>
                    <a:pt x="0" y="609600"/>
                  </a:lnTo>
                  <a:lnTo>
                    <a:pt x="1219200" y="609600"/>
                  </a:lnTo>
                </a:path>
                <a:path w="6096000" h="1828800">
                  <a:moveTo>
                    <a:pt x="1219200" y="609600"/>
                  </a:moveTo>
                  <a:lnTo>
                    <a:pt x="2438400" y="609600"/>
                  </a:lnTo>
                </a:path>
                <a:path w="6096000" h="1828800">
                  <a:moveTo>
                    <a:pt x="1828800" y="1219200"/>
                  </a:moveTo>
                  <a:lnTo>
                    <a:pt x="1828800" y="609600"/>
                  </a:lnTo>
                </a:path>
                <a:path w="6096000" h="1828800">
                  <a:moveTo>
                    <a:pt x="1219200" y="1219200"/>
                  </a:moveTo>
                  <a:lnTo>
                    <a:pt x="1219200" y="609600"/>
                  </a:lnTo>
                </a:path>
                <a:path w="6096000" h="1828800">
                  <a:moveTo>
                    <a:pt x="0" y="1219200"/>
                  </a:moveTo>
                  <a:lnTo>
                    <a:pt x="609600" y="1219200"/>
                  </a:lnTo>
                </a:path>
                <a:path w="6096000" h="1828800">
                  <a:moveTo>
                    <a:pt x="0" y="1219200"/>
                  </a:moveTo>
                  <a:lnTo>
                    <a:pt x="0" y="18288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058159"/>
              <a:ext cx="182879" cy="18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160" y="4277359"/>
              <a:ext cx="182879" cy="1828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3667759"/>
              <a:ext cx="182879" cy="182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760" y="4277359"/>
              <a:ext cx="182879" cy="182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4277359"/>
              <a:ext cx="182879" cy="1828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1360" y="3667759"/>
              <a:ext cx="182879" cy="182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0960" y="3667759"/>
              <a:ext cx="182879" cy="182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058159"/>
              <a:ext cx="182880" cy="182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3667759"/>
              <a:ext cx="182880" cy="182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0560" y="4277359"/>
              <a:ext cx="182880" cy="182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3667759"/>
              <a:ext cx="182880" cy="182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160" y="4277359"/>
              <a:ext cx="182880" cy="1828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9760" y="3667759"/>
              <a:ext cx="182880" cy="182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058159"/>
              <a:ext cx="182880" cy="182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9360" y="3667759"/>
              <a:ext cx="182880" cy="182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058159"/>
              <a:ext cx="182880" cy="1828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960" y="3667759"/>
              <a:ext cx="182880" cy="182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8559" y="3058159"/>
              <a:ext cx="182880" cy="1828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76129" y="44704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4445000"/>
              <a:ext cx="230365" cy="2303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886960"/>
              <a:ext cx="182879" cy="1828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76129" y="38608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434" y="3835400"/>
              <a:ext cx="230365" cy="23036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4277359"/>
              <a:ext cx="182879" cy="18287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63429" y="3251200"/>
              <a:ext cx="288290" cy="508000"/>
            </a:xfrm>
            <a:custGeom>
              <a:avLst/>
              <a:gdLst/>
              <a:ahLst/>
              <a:cxnLst/>
              <a:rect l="l" t="t" r="r" b="b"/>
              <a:pathLst>
                <a:path w="288289" h="508000">
                  <a:moveTo>
                    <a:pt x="287870" y="508000"/>
                  </a:moveTo>
                  <a:lnTo>
                    <a:pt x="286812" y="507470"/>
                  </a:lnTo>
                  <a:lnTo>
                    <a:pt x="279404" y="503766"/>
                  </a:lnTo>
                  <a:lnTo>
                    <a:pt x="259297" y="493710"/>
                  </a:lnTo>
                  <a:lnTo>
                    <a:pt x="220141" y="474129"/>
                  </a:lnTo>
                  <a:lnTo>
                    <a:pt x="181490" y="454454"/>
                  </a:lnTo>
                  <a:lnTo>
                    <a:pt x="136725" y="429604"/>
                  </a:lnTo>
                  <a:lnTo>
                    <a:pt x="91020" y="400050"/>
                  </a:lnTo>
                  <a:lnTo>
                    <a:pt x="49549" y="366261"/>
                  </a:lnTo>
                  <a:lnTo>
                    <a:pt x="17485" y="328711"/>
                  </a:lnTo>
                  <a:lnTo>
                    <a:pt x="0" y="287870"/>
                  </a:lnTo>
                  <a:lnTo>
                    <a:pt x="628" y="244438"/>
                  </a:lnTo>
                  <a:lnTo>
                    <a:pt x="16309" y="200065"/>
                  </a:lnTo>
                  <a:lnTo>
                    <a:pt x="42337" y="156633"/>
                  </a:lnTo>
                  <a:lnTo>
                    <a:pt x="74009" y="116024"/>
                  </a:lnTo>
                  <a:lnTo>
                    <a:pt x="106621" y="80119"/>
                  </a:lnTo>
                  <a:lnTo>
                    <a:pt x="135470" y="50800"/>
                  </a:lnTo>
                  <a:lnTo>
                    <a:pt x="164839" y="21431"/>
                  </a:lnTo>
                  <a:lnTo>
                    <a:pt x="179920" y="6350"/>
                  </a:lnTo>
                  <a:lnTo>
                    <a:pt x="185477" y="793"/>
                  </a:lnTo>
                  <a:lnTo>
                    <a:pt x="18627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734" y="3225800"/>
              <a:ext cx="230365" cy="23036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2560" y="3667759"/>
              <a:ext cx="182879" cy="18287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55220" y="2898183"/>
            <a:ext cx="5511681" cy="2920285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 marR="4555791" algn="just">
              <a:lnSpc>
                <a:spcPct val="148100"/>
              </a:lnSpc>
              <a:spcBef>
                <a:spcPts val="67"/>
              </a:spcBef>
            </a:pP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822" i="1" spc="-111" dirty="0">
                <a:latin typeface="Meiryo UI"/>
                <a:cs typeface="Meiryo UI"/>
              </a:rPr>
              <a:t>·</a:t>
            </a:r>
            <a:r>
              <a:rPr sz="1754" spc="-111" dirty="0"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650"/>
              </a:spcBef>
            </a:pPr>
            <a:endParaRPr sz="1754">
              <a:latin typeface="Cambria"/>
              <a:cs typeface="Cambria"/>
            </a:endParaRPr>
          </a:p>
          <a:p>
            <a:pPr marL="1086242" marR="3428">
              <a:lnSpc>
                <a:spcPts val="2099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Lemma.</a:t>
            </a:r>
            <a:r>
              <a:rPr sz="1754" b="1" spc="88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 </a:t>
            </a:r>
            <a:r>
              <a:rPr sz="1754" dirty="0">
                <a:latin typeface="Cambria"/>
                <a:cs typeface="Cambria"/>
              </a:rPr>
              <a:t>constructed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right-heavy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approach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has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2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spc="40" dirty="0">
                <a:latin typeface="Cambria"/>
                <a:cs typeface="Cambria"/>
              </a:rPr>
              <a:t>width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-3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dirty="0">
                <a:latin typeface="Cambria"/>
                <a:cs typeface="Cambria"/>
              </a:rPr>
              <a:t>1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and</a:t>
            </a:r>
            <a:endParaRPr sz="1754">
              <a:latin typeface="Cambria"/>
              <a:cs typeface="Cambria"/>
            </a:endParaRPr>
          </a:p>
          <a:p>
            <a:pPr marL="1419185" indent="-254956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419185" algn="l"/>
              </a:tabLst>
            </a:pP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37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n</a:t>
            </a:r>
            <a:r>
              <a:rPr sz="1754" spc="40" dirty="0">
                <a:latin typeface="Cambria"/>
                <a:cs typeface="Cambria"/>
              </a:rPr>
              <a:t>.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5664" y="1609693"/>
            <a:ext cx="2260719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Right-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heavy</a:t>
            </a:r>
            <a:r>
              <a:rPr sz="1754" b="1" spc="13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approach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3717" y="1853856"/>
            <a:ext cx="4009820" cy="960352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4" dirty="0">
                <a:latin typeface="Cambria"/>
                <a:cs typeface="Cambria"/>
              </a:rPr>
              <a:t>Always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horizontal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combination</a:t>
            </a:r>
            <a:endParaRPr sz="1754">
              <a:latin typeface="Cambria"/>
              <a:cs typeface="Cambria"/>
            </a:endParaRPr>
          </a:p>
          <a:p>
            <a:pPr marL="263098" marR="73702" indent="-254956">
              <a:lnSpc>
                <a:spcPts val="2099"/>
              </a:lnSpc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larger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right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:</a:t>
            </a:r>
            <a:r>
              <a:rPr sz="1822" spc="44" dirty="0">
                <a:latin typeface="Tahoma"/>
                <a:cs typeface="Tahoma"/>
              </a:rPr>
              <a:t>=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37228" y="1920413"/>
            <a:ext cx="2318994" cy="555483"/>
          </a:xfrm>
          <a:prstGeom prst="rect">
            <a:avLst/>
          </a:prstGeom>
        </p:spPr>
        <p:txBody>
          <a:bodyPr vert="horz" wrap="square" lIns="0" tIns="16711" rIns="0" bIns="0" rtlCol="0">
            <a:spAutoFit/>
          </a:bodyPr>
          <a:lstStyle/>
          <a:p>
            <a:pPr marL="446923" marR="3428" indent="-438782">
              <a:lnSpc>
                <a:spcPts val="2099"/>
              </a:lnSpc>
              <a:spcBef>
                <a:spcPts val="132"/>
              </a:spcBef>
            </a:pPr>
            <a:r>
              <a:rPr sz="1754" spc="101" dirty="0">
                <a:latin typeface="Cambria"/>
                <a:cs typeface="Cambria"/>
              </a:rPr>
              <a:t>How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implement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this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linear</a:t>
            </a:r>
            <a:r>
              <a:rPr sz="1754" spc="165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time</a:t>
            </a:r>
            <a:r>
              <a:rPr sz="1754" spc="-7" dirty="0">
                <a:latin typeface="Cambria"/>
                <a:cs typeface="Cambria"/>
              </a:rPr>
              <a:t>?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520" y="3470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2"/>
            <a:ext cx="5506968" cy="828526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760" y="2542343"/>
            <a:ext cx="5757635" cy="2138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7527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449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50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449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54528" indent="-254956">
              <a:lnSpc>
                <a:spcPts val="2099"/>
              </a:lnSpc>
              <a:spcBef>
                <a:spcPts val="577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0964" y="2549822"/>
            <a:ext cx="5895181" cy="2156167"/>
          </a:xfrm>
          <a:custGeom>
            <a:avLst/>
            <a:gdLst/>
            <a:ahLst/>
            <a:cxnLst/>
            <a:rect l="l" t="t" r="r" b="b"/>
            <a:pathLst>
              <a:path w="8736330" h="3195320">
                <a:moveTo>
                  <a:pt x="8735771" y="0"/>
                </a:moveTo>
                <a:lnTo>
                  <a:pt x="0" y="0"/>
                </a:lnTo>
                <a:lnTo>
                  <a:pt x="0" y="3194710"/>
                </a:lnTo>
                <a:lnTo>
                  <a:pt x="8735771" y="3194710"/>
                </a:lnTo>
                <a:lnTo>
                  <a:pt x="8735771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520" y="3470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2"/>
            <a:ext cx="5506968" cy="1405607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760" y="3142361"/>
            <a:ext cx="5757635" cy="1537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50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449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54528" indent="-254956">
              <a:lnSpc>
                <a:spcPts val="2099"/>
              </a:lnSpc>
              <a:spcBef>
                <a:spcPts val="577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0850" y="3154114"/>
            <a:ext cx="5866472" cy="1543425"/>
          </a:xfrm>
          <a:custGeom>
            <a:avLst/>
            <a:gdLst/>
            <a:ahLst/>
            <a:cxnLst/>
            <a:rect l="l" t="t" r="r" b="b"/>
            <a:pathLst>
              <a:path w="8693785" h="2287270">
                <a:moveTo>
                  <a:pt x="8693404" y="0"/>
                </a:moveTo>
                <a:lnTo>
                  <a:pt x="0" y="0"/>
                </a:lnTo>
                <a:lnTo>
                  <a:pt x="0" y="2286711"/>
                </a:lnTo>
                <a:lnTo>
                  <a:pt x="8693404" y="2286711"/>
                </a:lnTo>
                <a:lnTo>
                  <a:pt x="8693404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351244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2"/>
            <a:ext cx="5506968" cy="1737301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760" y="3475336"/>
            <a:ext cx="5757635" cy="1203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449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54528" indent="-254956">
              <a:lnSpc>
                <a:spcPts val="2099"/>
              </a:lnSpc>
              <a:spcBef>
                <a:spcPts val="577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6080" y="3454684"/>
            <a:ext cx="5832192" cy="1228912"/>
          </a:xfrm>
          <a:custGeom>
            <a:avLst/>
            <a:gdLst/>
            <a:ahLst/>
            <a:cxnLst/>
            <a:rect l="l" t="t" r="r" b="b"/>
            <a:pathLst>
              <a:path w="8642985" h="1821179">
                <a:moveTo>
                  <a:pt x="8642413" y="0"/>
                </a:moveTo>
                <a:lnTo>
                  <a:pt x="0" y="0"/>
                </a:lnTo>
                <a:lnTo>
                  <a:pt x="0" y="1821014"/>
                </a:lnTo>
                <a:lnTo>
                  <a:pt x="8642413" y="1821014"/>
                </a:lnTo>
                <a:lnTo>
                  <a:pt x="8642413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520" y="3470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2"/>
            <a:ext cx="5506968" cy="2071367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760" y="3808311"/>
            <a:ext cx="5757635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54528" indent="-254956">
              <a:lnSpc>
                <a:spcPts val="2099"/>
              </a:lnSpc>
              <a:spcBef>
                <a:spcPts val="577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81937" y="3793362"/>
            <a:ext cx="5882326" cy="888691"/>
          </a:xfrm>
          <a:custGeom>
            <a:avLst/>
            <a:gdLst/>
            <a:ahLst/>
            <a:cxnLst/>
            <a:rect l="l" t="t" r="r" b="b"/>
            <a:pathLst>
              <a:path w="8717280" h="1316989">
                <a:moveTo>
                  <a:pt x="8717013" y="0"/>
                </a:moveTo>
                <a:lnTo>
                  <a:pt x="0" y="0"/>
                </a:lnTo>
                <a:lnTo>
                  <a:pt x="0" y="1316482"/>
                </a:lnTo>
                <a:lnTo>
                  <a:pt x="8717013" y="1316482"/>
                </a:lnTo>
                <a:lnTo>
                  <a:pt x="8717013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528" y="3470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3"/>
            <a:ext cx="5506968" cy="240305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760" y="4141287"/>
            <a:ext cx="5757635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2975" y="4111346"/>
            <a:ext cx="5871185" cy="602030"/>
          </a:xfrm>
          <a:custGeom>
            <a:avLst/>
            <a:gdLst/>
            <a:ahLst/>
            <a:cxnLst/>
            <a:rect l="l" t="t" r="r" b="b"/>
            <a:pathLst>
              <a:path w="8700770" h="892175">
                <a:moveTo>
                  <a:pt x="8700160" y="0"/>
                </a:moveTo>
                <a:lnTo>
                  <a:pt x="0" y="0"/>
                </a:lnTo>
                <a:lnTo>
                  <a:pt x="0" y="891692"/>
                </a:lnTo>
                <a:lnTo>
                  <a:pt x="8700160" y="891692"/>
                </a:lnTo>
                <a:lnTo>
                  <a:pt x="870016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528" y="476672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2"/>
            <a:ext cx="5852760" cy="301861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9226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513" marR="3428" indent="-254956">
              <a:lnSpc>
                <a:spcPts val="2099"/>
              </a:lnSpc>
              <a:spcBef>
                <a:spcPts val="57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467034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1138" y="1944628"/>
            <a:ext cx="5852760" cy="274600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513" marR="3428" indent="-254956">
              <a:lnSpc>
                <a:spcPts val="2099"/>
              </a:lnSpc>
              <a:spcBef>
                <a:spcPts val="57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926" y="116785"/>
            <a:ext cx="8544112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First</a:t>
            </a:r>
            <a:r>
              <a:rPr spc="199" dirty="0"/>
              <a:t> </a:t>
            </a:r>
            <a:r>
              <a:rPr spc="135" dirty="0"/>
              <a:t>Grid</a:t>
            </a:r>
            <a:r>
              <a:rPr spc="202" dirty="0"/>
              <a:t> </a:t>
            </a:r>
            <a:r>
              <a:rPr spc="51" dirty="0"/>
              <a:t>Layout</a:t>
            </a:r>
            <a:r>
              <a:rPr spc="202" dirty="0"/>
              <a:t> </a:t>
            </a:r>
            <a:r>
              <a:rPr spc="54" dirty="0"/>
              <a:t>of</a:t>
            </a:r>
            <a:r>
              <a:rPr spc="202" dirty="0"/>
              <a:t> </a:t>
            </a:r>
            <a:r>
              <a:rPr spc="37" dirty="0"/>
              <a:t>Binary</a:t>
            </a:r>
            <a:r>
              <a:rPr spc="202" dirty="0"/>
              <a:t> </a:t>
            </a:r>
            <a:r>
              <a:rPr spc="-20" dirty="0"/>
              <a:t>Trees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85136" y="4285982"/>
            <a:ext cx="2193874" cy="891261"/>
            <a:chOff x="4572000" y="5080000"/>
            <a:chExt cx="3251200" cy="1320800"/>
          </a:xfrm>
        </p:grpSpPr>
        <p:sp>
          <p:nvSpPr>
            <p:cNvPr id="5" name="object 5"/>
            <p:cNvSpPr/>
            <p:nvPr/>
          </p:nvSpPr>
          <p:spPr>
            <a:xfrm>
              <a:off x="4572000" y="50800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775200" y="52832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6620" y="5824219"/>
              <a:ext cx="137159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1419" y="5519419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6219" y="5824219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5819" y="52146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5819" y="6129019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0620" y="5824219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5420" y="6129019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0220" y="5519419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5020" y="5824219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820" y="6129019"/>
              <a:ext cx="137159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39449" y="4294239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8469" y="4285982"/>
            <a:ext cx="2193874" cy="891261"/>
            <a:chOff x="812800" y="5080000"/>
            <a:chExt cx="3251200" cy="1320800"/>
          </a:xfrm>
        </p:grpSpPr>
        <p:sp>
          <p:nvSpPr>
            <p:cNvPr id="19" name="object 19"/>
            <p:cNvSpPr/>
            <p:nvPr/>
          </p:nvSpPr>
          <p:spPr>
            <a:xfrm>
              <a:off x="812800" y="50800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16000" y="52832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1219200" y="304800"/>
                  </a:lnTo>
                </a:path>
                <a:path w="2743200" h="914400">
                  <a:moveTo>
                    <a:pt x="21336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828800" y="914400"/>
                  </a:lnTo>
                </a:path>
                <a:path w="2743200" h="914400">
                  <a:moveTo>
                    <a:pt x="1219200" y="304800"/>
                  </a:moveTo>
                  <a:lnTo>
                    <a:pt x="1524000" y="609600"/>
                  </a:lnTo>
                </a:path>
                <a:path w="2743200" h="914400">
                  <a:moveTo>
                    <a:pt x="0" y="0"/>
                  </a:moveTo>
                  <a:lnTo>
                    <a:pt x="1219200" y="304800"/>
                  </a:lnTo>
                </a:path>
                <a:path w="2743200" h="914400">
                  <a:moveTo>
                    <a:pt x="304800" y="304800"/>
                  </a:moveTo>
                  <a:lnTo>
                    <a:pt x="9144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0" y="0"/>
                  </a:moveTo>
                  <a:lnTo>
                    <a:pt x="3048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420" y="5214620"/>
              <a:ext cx="137159" cy="137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219" y="5519419"/>
              <a:ext cx="137160" cy="13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7019" y="5824219"/>
              <a:ext cx="137160" cy="137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1819" y="5824219"/>
              <a:ext cx="137160" cy="137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6619" y="5519419"/>
              <a:ext cx="137160" cy="137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420" y="5824219"/>
              <a:ext cx="137160" cy="1371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6220" y="6129019"/>
              <a:ext cx="137160" cy="137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1020" y="6129019"/>
              <a:ext cx="137160" cy="137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5820" y="5824219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0620" y="6129019"/>
              <a:ext cx="137159" cy="13716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02782" y="4294239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8469" y="2182948"/>
            <a:ext cx="2193874" cy="709581"/>
            <a:chOff x="812800" y="1963420"/>
            <a:chExt cx="3251200" cy="1051560"/>
          </a:xfrm>
        </p:grpSpPr>
        <p:sp>
          <p:nvSpPr>
            <p:cNvPr id="33" name="object 33"/>
            <p:cNvSpPr/>
            <p:nvPr/>
          </p:nvSpPr>
          <p:spPr>
            <a:xfrm>
              <a:off x="812800" y="2032000"/>
              <a:ext cx="3251200" cy="914400"/>
            </a:xfrm>
            <a:custGeom>
              <a:avLst/>
              <a:gdLst/>
              <a:ahLst/>
              <a:cxnLst/>
              <a:rect l="l" t="t" r="r" b="b"/>
              <a:pathLst>
                <a:path w="3251200" h="914400">
                  <a:moveTo>
                    <a:pt x="0" y="304800"/>
                  </a:moveTo>
                  <a:lnTo>
                    <a:pt x="3251200" y="304800"/>
                  </a:lnTo>
                </a:path>
                <a:path w="3251200" h="914400">
                  <a:moveTo>
                    <a:pt x="0" y="0"/>
                  </a:moveTo>
                  <a:lnTo>
                    <a:pt x="3251200" y="0"/>
                  </a:lnTo>
                </a:path>
                <a:path w="3251200" h="914400">
                  <a:moveTo>
                    <a:pt x="3251200" y="609600"/>
                  </a:moveTo>
                  <a:lnTo>
                    <a:pt x="0" y="609600"/>
                  </a:lnTo>
                </a:path>
                <a:path w="3251200" h="914400">
                  <a:moveTo>
                    <a:pt x="0" y="914400"/>
                  </a:moveTo>
                  <a:lnTo>
                    <a:pt x="3251200" y="91440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800" y="2032000"/>
              <a:ext cx="1625600" cy="914400"/>
            </a:xfrm>
            <a:custGeom>
              <a:avLst/>
              <a:gdLst/>
              <a:ahLst/>
              <a:cxnLst/>
              <a:rect l="l" t="t" r="r" b="b"/>
              <a:pathLst>
                <a:path w="1625600" h="914400">
                  <a:moveTo>
                    <a:pt x="1422400" y="609600"/>
                  </a:moveTo>
                  <a:lnTo>
                    <a:pt x="16256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1422400" y="609600"/>
                  </a:lnTo>
                </a:path>
                <a:path w="1625600" h="914400">
                  <a:moveTo>
                    <a:pt x="812800" y="609600"/>
                  </a:moveTo>
                  <a:lnTo>
                    <a:pt x="609600" y="914400"/>
                  </a:lnTo>
                </a:path>
                <a:path w="1625600" h="914400">
                  <a:moveTo>
                    <a:pt x="812800" y="609600"/>
                  </a:moveTo>
                  <a:lnTo>
                    <a:pt x="10160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812800" y="609600"/>
                  </a:lnTo>
                </a:path>
                <a:path w="1625600" h="914400">
                  <a:moveTo>
                    <a:pt x="609600" y="0"/>
                  </a:moveTo>
                  <a:lnTo>
                    <a:pt x="1219200" y="304800"/>
                  </a:lnTo>
                </a:path>
                <a:path w="1625600" h="914400">
                  <a:moveTo>
                    <a:pt x="406400" y="609600"/>
                  </a:moveTo>
                  <a:lnTo>
                    <a:pt x="203200" y="304800"/>
                  </a:lnTo>
                </a:path>
                <a:path w="1625600" h="914400">
                  <a:moveTo>
                    <a:pt x="203200" y="304800"/>
                  </a:moveTo>
                  <a:lnTo>
                    <a:pt x="0" y="609600"/>
                  </a:lnTo>
                </a:path>
                <a:path w="1625600" h="914400">
                  <a:moveTo>
                    <a:pt x="609600" y="0"/>
                  </a:moveTo>
                  <a:lnTo>
                    <a:pt x="2032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819" y="1963420"/>
              <a:ext cx="137160" cy="13715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3419" y="2268220"/>
              <a:ext cx="137160" cy="1371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9420" y="2268220"/>
              <a:ext cx="137160" cy="1371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3020" y="2573020"/>
              <a:ext cx="137160" cy="1371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819" y="2877820"/>
              <a:ext cx="137160" cy="1371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2877820"/>
              <a:ext cx="137160" cy="1371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2620" y="2573020"/>
              <a:ext cx="137160" cy="1371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5820" y="2877820"/>
              <a:ext cx="137160" cy="13715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6619" y="2573020"/>
              <a:ext cx="137160" cy="13715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0219" y="2573020"/>
              <a:ext cx="137160" cy="137159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30120" y="3417002"/>
            <a:ext cx="1189491" cy="709581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77072" y="3575542"/>
            <a:ext cx="87926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1E77B3"/>
                </a:solidFill>
                <a:latin typeface="Cambria"/>
                <a:cs typeface="Cambria"/>
              </a:rPr>
              <a:t>preorder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0387" y="3575542"/>
            <a:ext cx="74643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inorder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5664" y="1646578"/>
            <a:ext cx="4113515" cy="1681612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9530" indent="-230960">
              <a:spcBef>
                <a:spcPts val="67"/>
              </a:spcBef>
              <a:buAutoNum type="arabicPeriod"/>
              <a:tabLst>
                <a:tab pos="239530" algn="l"/>
                <a:tab pos="2530709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37" dirty="0">
                <a:latin typeface="Cambria"/>
                <a:cs typeface="Cambria"/>
              </a:rPr>
              <a:t>y</a:t>
            </a:r>
            <a:r>
              <a:rPr sz="1754" spc="37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51" dirty="0">
                <a:latin typeface="Cambria"/>
                <a:cs typeface="Cambria"/>
              </a:rPr>
              <a:t>y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u</a:t>
            </a:r>
            <a:r>
              <a:rPr sz="1822" spc="51" dirty="0">
                <a:latin typeface="Tahoma"/>
                <a:cs typeface="Tahoma"/>
              </a:rPr>
              <a:t>)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spc="37" dirty="0">
                <a:latin typeface="Tahoma"/>
                <a:cs typeface="Tahoma"/>
              </a:rPr>
              <a:t>=</a:t>
            </a:r>
            <a:r>
              <a:rPr sz="1754" spc="37" dirty="0">
                <a:latin typeface="Cambria"/>
                <a:cs typeface="Cambria"/>
              </a:rPr>
              <a:t>depth</a:t>
            </a:r>
            <a:r>
              <a:rPr sz="1822" spc="37" dirty="0">
                <a:latin typeface="Tahoma"/>
                <a:cs typeface="Tahoma"/>
              </a:rPr>
              <a:t>(</a:t>
            </a:r>
            <a:r>
              <a:rPr sz="1754" i="1" spc="37" dirty="0">
                <a:latin typeface="Cambria"/>
                <a:cs typeface="Cambria"/>
              </a:rPr>
              <a:t>u</a:t>
            </a:r>
            <a:r>
              <a:rPr sz="1822" spc="3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45689">
              <a:spcBef>
                <a:spcPts val="148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  <a:p>
            <a:pPr marL="239530" indent="-230960">
              <a:spcBef>
                <a:spcPts val="796"/>
              </a:spcBef>
              <a:buAutoNum type="arabicPeriod" startAt="2"/>
              <a:tabLst>
                <a:tab pos="239530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61" dirty="0">
                <a:latin typeface="Cambria"/>
                <a:cs typeface="Cambria"/>
              </a:rPr>
              <a:t>x</a:t>
            </a:r>
            <a:r>
              <a:rPr sz="1754" spc="61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endParaRPr sz="1754">
              <a:latin typeface="Cambria"/>
              <a:cs typeface="Cambri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2492" y="3417002"/>
            <a:ext cx="1189491" cy="70958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404664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665" y="1944628"/>
            <a:ext cx="7138233" cy="308006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294064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1629578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9578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1627007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627007" marR="3428" indent="-254956">
              <a:lnSpc>
                <a:spcPts val="2099"/>
              </a:lnSpc>
              <a:spcBef>
                <a:spcPts val="57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7007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2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endParaRPr sz="1754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1" name="object 11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84622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5" name="object 5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9092" y="5028129"/>
            <a:ext cx="3163978" cy="737005"/>
            <a:chOff x="398779" y="6179820"/>
            <a:chExt cx="4688840" cy="1092200"/>
          </a:xfrm>
        </p:grpSpPr>
        <p:sp>
          <p:nvSpPr>
            <p:cNvPr id="9" name="object 9"/>
            <p:cNvSpPr/>
            <p:nvPr/>
          </p:nvSpPr>
          <p:spPr>
            <a:xfrm>
              <a:off x="3860800" y="6248400"/>
              <a:ext cx="1219200" cy="1016000"/>
            </a:xfrm>
            <a:custGeom>
              <a:avLst/>
              <a:gdLst/>
              <a:ahLst/>
              <a:cxnLst/>
              <a:rect l="l" t="t" r="r" b="b"/>
              <a:pathLst>
                <a:path w="1219200" h="1016000">
                  <a:moveTo>
                    <a:pt x="12192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19200" y="1016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399" y="6248400"/>
              <a:ext cx="4673600" cy="1016000"/>
            </a:xfrm>
            <a:custGeom>
              <a:avLst/>
              <a:gdLst/>
              <a:ahLst/>
              <a:cxnLst/>
              <a:rect l="l" t="t" r="r" b="b"/>
              <a:pathLst>
                <a:path w="4673600" h="1016000">
                  <a:moveTo>
                    <a:pt x="0" y="0"/>
                  </a:moveTo>
                  <a:lnTo>
                    <a:pt x="3454400" y="0"/>
                  </a:lnTo>
                  <a:lnTo>
                    <a:pt x="3454400" y="1016000"/>
                  </a:lnTo>
                  <a:lnTo>
                    <a:pt x="4673600" y="1016000"/>
                  </a:lnTo>
                  <a:lnTo>
                    <a:pt x="4673600" y="0"/>
                  </a:lnTo>
                  <a:lnTo>
                    <a:pt x="34544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2220" y="6179820"/>
              <a:ext cx="137159" cy="1371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5665" y="1944628"/>
            <a:ext cx="7138233" cy="353878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294064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1629578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9578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1627007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627007" marR="3428" indent="-254956">
              <a:lnSpc>
                <a:spcPts val="2099"/>
              </a:lnSpc>
              <a:spcBef>
                <a:spcPts val="57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7007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2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endParaRPr sz="1754">
              <a:latin typeface="Palatino Linotype"/>
              <a:cs typeface="Palatino Linotype"/>
            </a:endParaRPr>
          </a:p>
          <a:p>
            <a:pPr marL="2476718" marR="4122579" indent="-48420" algn="ctr">
              <a:spcBef>
                <a:spcPts val="482"/>
              </a:spcBef>
            </a:pPr>
            <a:r>
              <a:rPr sz="1282" spc="-7" dirty="0">
                <a:latin typeface="Cambria"/>
                <a:cs typeface="Cambria"/>
              </a:rPr>
              <a:t>largest subtree</a:t>
            </a:r>
            <a:endParaRPr sz="1282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5" name="object 15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507761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7957" y="5028129"/>
            <a:ext cx="3205113" cy="737005"/>
            <a:chOff x="337820" y="6179820"/>
            <a:chExt cx="4749800" cy="1092200"/>
          </a:xfrm>
        </p:grpSpPr>
        <p:sp>
          <p:nvSpPr>
            <p:cNvPr id="5" name="object 5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0" y="0"/>
                  </a:moveTo>
                  <a:lnTo>
                    <a:pt x="2235200" y="406400"/>
                  </a:lnTo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2235200" y="40640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406400" y="6654800"/>
              <a:ext cx="609600" cy="406400"/>
            </a:xfrm>
            <a:custGeom>
              <a:avLst/>
              <a:gdLst/>
              <a:ahLst/>
              <a:cxnLst/>
              <a:rect l="l" t="t" r="r" b="b"/>
              <a:pathLst>
                <a:path w="6096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400" y="6248400"/>
              <a:ext cx="609600" cy="812800"/>
            </a:xfrm>
            <a:custGeom>
              <a:avLst/>
              <a:gdLst/>
              <a:ahLst/>
              <a:cxnLst/>
              <a:rect l="l" t="t" r="r" b="b"/>
              <a:pathLst>
                <a:path w="609600" h="812800">
                  <a:moveTo>
                    <a:pt x="0" y="0"/>
                  </a:moveTo>
                  <a:lnTo>
                    <a:pt x="0" y="406400"/>
                  </a:lnTo>
                  <a:lnTo>
                    <a:pt x="609600" y="406400"/>
                  </a:lnTo>
                  <a:lnTo>
                    <a:pt x="609600" y="812800"/>
                  </a:lnTo>
                  <a:lnTo>
                    <a:pt x="0" y="812800"/>
                  </a:lnTo>
                  <a:lnTo>
                    <a:pt x="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422400" y="665480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8128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812800" y="6096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400" y="6248400"/>
              <a:ext cx="1828800" cy="1016000"/>
            </a:xfrm>
            <a:custGeom>
              <a:avLst/>
              <a:gdLst/>
              <a:ahLst/>
              <a:cxnLst/>
              <a:rect l="l" t="t" r="r" b="b"/>
              <a:pathLst>
                <a:path w="1828800" h="1016000">
                  <a:moveTo>
                    <a:pt x="0" y="0"/>
                  </a:moveTo>
                  <a:lnTo>
                    <a:pt x="1016000" y="406400"/>
                  </a:lnTo>
                  <a:lnTo>
                    <a:pt x="1016000" y="1016000"/>
                  </a:lnTo>
                  <a:lnTo>
                    <a:pt x="1828800" y="1016000"/>
                  </a:lnTo>
                  <a:lnTo>
                    <a:pt x="1828800" y="406400"/>
                  </a:lnTo>
                  <a:lnTo>
                    <a:pt x="101600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10160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0" y="0"/>
                  </a:move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0799" y="6248400"/>
              <a:ext cx="1219200" cy="1016000"/>
            </a:xfrm>
            <a:custGeom>
              <a:avLst/>
              <a:gdLst/>
              <a:ahLst/>
              <a:cxnLst/>
              <a:rect l="l" t="t" r="r" b="b"/>
              <a:pathLst>
                <a:path w="1219200" h="1016000">
                  <a:moveTo>
                    <a:pt x="12192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19200" y="1016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400" y="6248400"/>
              <a:ext cx="4673600" cy="1016000"/>
            </a:xfrm>
            <a:custGeom>
              <a:avLst/>
              <a:gdLst/>
              <a:ahLst/>
              <a:cxnLst/>
              <a:rect l="l" t="t" r="r" b="b"/>
              <a:pathLst>
                <a:path w="4673600" h="1016000">
                  <a:moveTo>
                    <a:pt x="0" y="0"/>
                  </a:moveTo>
                  <a:lnTo>
                    <a:pt x="3454400" y="0"/>
                  </a:lnTo>
                  <a:lnTo>
                    <a:pt x="3454400" y="1016000"/>
                  </a:lnTo>
                  <a:lnTo>
                    <a:pt x="4673600" y="1016000"/>
                  </a:lnTo>
                  <a:lnTo>
                    <a:pt x="4673600" y="0"/>
                  </a:lnTo>
                  <a:lnTo>
                    <a:pt x="34544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20" y="65862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0" y="6586220"/>
              <a:ext cx="137160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020" y="6586220"/>
              <a:ext cx="137160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20" y="6179820"/>
              <a:ext cx="137159" cy="13716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20" name="object 20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665" y="1944628"/>
            <a:ext cx="7138233" cy="353878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294064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1629578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9578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1627007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627007" marR="3428" indent="-254956">
              <a:lnSpc>
                <a:spcPts val="2099"/>
              </a:lnSpc>
              <a:spcBef>
                <a:spcPts val="57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7007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2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endParaRPr sz="1754">
              <a:latin typeface="Palatino Linotype"/>
              <a:cs typeface="Palatino Linotype"/>
            </a:endParaRPr>
          </a:p>
          <a:p>
            <a:pPr marL="2476718" marR="4122579" indent="-48420" algn="ctr">
              <a:spcBef>
                <a:spcPts val="482"/>
              </a:spcBef>
            </a:pPr>
            <a:r>
              <a:rPr sz="1282" spc="-7" dirty="0">
                <a:latin typeface="Cambria"/>
                <a:cs typeface="Cambria"/>
              </a:rPr>
              <a:t>largest subtree</a:t>
            </a:r>
            <a:endParaRPr sz="1282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6" name="object 26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234" y="476835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7957" y="5028129"/>
            <a:ext cx="3205113" cy="737005"/>
            <a:chOff x="337820" y="6179820"/>
            <a:chExt cx="4749800" cy="1092200"/>
          </a:xfrm>
        </p:grpSpPr>
        <p:sp>
          <p:nvSpPr>
            <p:cNvPr id="5" name="object 5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0" y="0"/>
                  </a:moveTo>
                  <a:lnTo>
                    <a:pt x="2235200" y="406400"/>
                  </a:lnTo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2235200" y="40640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406400" y="6654800"/>
              <a:ext cx="609600" cy="406400"/>
            </a:xfrm>
            <a:custGeom>
              <a:avLst/>
              <a:gdLst/>
              <a:ahLst/>
              <a:cxnLst/>
              <a:rect l="l" t="t" r="r" b="b"/>
              <a:pathLst>
                <a:path w="6096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400" y="6248400"/>
              <a:ext cx="609600" cy="812800"/>
            </a:xfrm>
            <a:custGeom>
              <a:avLst/>
              <a:gdLst/>
              <a:ahLst/>
              <a:cxnLst/>
              <a:rect l="l" t="t" r="r" b="b"/>
              <a:pathLst>
                <a:path w="609600" h="812800">
                  <a:moveTo>
                    <a:pt x="0" y="0"/>
                  </a:moveTo>
                  <a:lnTo>
                    <a:pt x="0" y="406400"/>
                  </a:lnTo>
                  <a:lnTo>
                    <a:pt x="609600" y="406400"/>
                  </a:lnTo>
                  <a:lnTo>
                    <a:pt x="609600" y="812800"/>
                  </a:lnTo>
                  <a:lnTo>
                    <a:pt x="0" y="812800"/>
                  </a:lnTo>
                  <a:lnTo>
                    <a:pt x="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422400" y="665480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8128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812800" y="6096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400" y="6248400"/>
              <a:ext cx="1828800" cy="1016000"/>
            </a:xfrm>
            <a:custGeom>
              <a:avLst/>
              <a:gdLst/>
              <a:ahLst/>
              <a:cxnLst/>
              <a:rect l="l" t="t" r="r" b="b"/>
              <a:pathLst>
                <a:path w="1828800" h="1016000">
                  <a:moveTo>
                    <a:pt x="0" y="0"/>
                  </a:moveTo>
                  <a:lnTo>
                    <a:pt x="1016000" y="406400"/>
                  </a:lnTo>
                  <a:lnTo>
                    <a:pt x="1016000" y="1016000"/>
                  </a:lnTo>
                  <a:lnTo>
                    <a:pt x="1828800" y="1016000"/>
                  </a:lnTo>
                  <a:lnTo>
                    <a:pt x="1828800" y="406400"/>
                  </a:lnTo>
                  <a:lnTo>
                    <a:pt x="101600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10160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0" y="0"/>
                  </a:move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0799" y="6248400"/>
              <a:ext cx="1219200" cy="1016000"/>
            </a:xfrm>
            <a:custGeom>
              <a:avLst/>
              <a:gdLst/>
              <a:ahLst/>
              <a:cxnLst/>
              <a:rect l="l" t="t" r="r" b="b"/>
              <a:pathLst>
                <a:path w="1219200" h="1016000">
                  <a:moveTo>
                    <a:pt x="12192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19200" y="1016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400" y="6248400"/>
              <a:ext cx="4673600" cy="1016000"/>
            </a:xfrm>
            <a:custGeom>
              <a:avLst/>
              <a:gdLst/>
              <a:ahLst/>
              <a:cxnLst/>
              <a:rect l="l" t="t" r="r" b="b"/>
              <a:pathLst>
                <a:path w="4673600" h="1016000">
                  <a:moveTo>
                    <a:pt x="0" y="0"/>
                  </a:moveTo>
                  <a:lnTo>
                    <a:pt x="3454400" y="0"/>
                  </a:lnTo>
                  <a:lnTo>
                    <a:pt x="3454400" y="1016000"/>
                  </a:lnTo>
                  <a:lnTo>
                    <a:pt x="4673600" y="1016000"/>
                  </a:lnTo>
                  <a:lnTo>
                    <a:pt x="4673600" y="0"/>
                  </a:lnTo>
                  <a:lnTo>
                    <a:pt x="34544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20" y="65862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0" y="6586220"/>
              <a:ext cx="137160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020" y="6586220"/>
              <a:ext cx="137160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20" y="6179820"/>
              <a:ext cx="137159" cy="13716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20" name="object 20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665" y="1944628"/>
            <a:ext cx="7138233" cy="353878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294064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1629578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9578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1627007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627007" marR="3428" indent="-254956">
              <a:lnSpc>
                <a:spcPts val="2099"/>
              </a:lnSpc>
              <a:spcBef>
                <a:spcPts val="57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7007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2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endParaRPr sz="1754">
              <a:latin typeface="Palatino Linotype"/>
              <a:cs typeface="Palatino Linotype"/>
            </a:endParaRPr>
          </a:p>
          <a:p>
            <a:pPr marL="2476718" marR="4122579" indent="-48420" algn="ctr">
              <a:spcBef>
                <a:spcPts val="482"/>
              </a:spcBef>
            </a:pPr>
            <a:r>
              <a:rPr sz="1282" spc="-7" dirty="0">
                <a:latin typeface="Cambria"/>
                <a:cs typeface="Cambria"/>
              </a:rPr>
              <a:t>largest subtree</a:t>
            </a:r>
            <a:endParaRPr sz="1282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6" name="object 26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14302" y="2887524"/>
            <a:ext cx="1067800" cy="146544"/>
          </a:xfrm>
          <a:custGeom>
            <a:avLst/>
            <a:gdLst/>
            <a:ahLst/>
            <a:cxnLst/>
            <a:rect l="l" t="t" r="r" b="b"/>
            <a:pathLst>
              <a:path w="1582420" h="217169">
                <a:moveTo>
                  <a:pt x="0" y="0"/>
                </a:moveTo>
                <a:lnTo>
                  <a:pt x="1582356" y="216877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953" y="554671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7957" y="5028129"/>
            <a:ext cx="3205113" cy="737005"/>
            <a:chOff x="337820" y="6179820"/>
            <a:chExt cx="4749800" cy="1092200"/>
          </a:xfrm>
        </p:grpSpPr>
        <p:sp>
          <p:nvSpPr>
            <p:cNvPr id="5" name="object 5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0" y="0"/>
                  </a:moveTo>
                  <a:lnTo>
                    <a:pt x="2235200" y="406400"/>
                  </a:lnTo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2235200" y="40640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406400" y="6654800"/>
              <a:ext cx="609600" cy="406400"/>
            </a:xfrm>
            <a:custGeom>
              <a:avLst/>
              <a:gdLst/>
              <a:ahLst/>
              <a:cxnLst/>
              <a:rect l="l" t="t" r="r" b="b"/>
              <a:pathLst>
                <a:path w="6096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400" y="6248400"/>
              <a:ext cx="609600" cy="812800"/>
            </a:xfrm>
            <a:custGeom>
              <a:avLst/>
              <a:gdLst/>
              <a:ahLst/>
              <a:cxnLst/>
              <a:rect l="l" t="t" r="r" b="b"/>
              <a:pathLst>
                <a:path w="609600" h="812800">
                  <a:moveTo>
                    <a:pt x="0" y="0"/>
                  </a:moveTo>
                  <a:lnTo>
                    <a:pt x="0" y="406400"/>
                  </a:lnTo>
                  <a:lnTo>
                    <a:pt x="609600" y="406400"/>
                  </a:lnTo>
                  <a:lnTo>
                    <a:pt x="609600" y="812800"/>
                  </a:lnTo>
                  <a:lnTo>
                    <a:pt x="0" y="812800"/>
                  </a:lnTo>
                  <a:lnTo>
                    <a:pt x="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422400" y="665480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8128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812800" y="6096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400" y="6248400"/>
              <a:ext cx="1828800" cy="1016000"/>
            </a:xfrm>
            <a:custGeom>
              <a:avLst/>
              <a:gdLst/>
              <a:ahLst/>
              <a:cxnLst/>
              <a:rect l="l" t="t" r="r" b="b"/>
              <a:pathLst>
                <a:path w="1828800" h="1016000">
                  <a:moveTo>
                    <a:pt x="0" y="0"/>
                  </a:moveTo>
                  <a:lnTo>
                    <a:pt x="1016000" y="406400"/>
                  </a:lnTo>
                  <a:lnTo>
                    <a:pt x="1016000" y="1016000"/>
                  </a:lnTo>
                  <a:lnTo>
                    <a:pt x="1828800" y="1016000"/>
                  </a:lnTo>
                  <a:lnTo>
                    <a:pt x="1828800" y="406400"/>
                  </a:lnTo>
                  <a:lnTo>
                    <a:pt x="101600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10160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0" y="0"/>
                  </a:move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0799" y="6248400"/>
              <a:ext cx="1219200" cy="1016000"/>
            </a:xfrm>
            <a:custGeom>
              <a:avLst/>
              <a:gdLst/>
              <a:ahLst/>
              <a:cxnLst/>
              <a:rect l="l" t="t" r="r" b="b"/>
              <a:pathLst>
                <a:path w="1219200" h="1016000">
                  <a:moveTo>
                    <a:pt x="12192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19200" y="1016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400" y="6248400"/>
              <a:ext cx="4673600" cy="1016000"/>
            </a:xfrm>
            <a:custGeom>
              <a:avLst/>
              <a:gdLst/>
              <a:ahLst/>
              <a:cxnLst/>
              <a:rect l="l" t="t" r="r" b="b"/>
              <a:pathLst>
                <a:path w="4673600" h="1016000">
                  <a:moveTo>
                    <a:pt x="0" y="0"/>
                  </a:moveTo>
                  <a:lnTo>
                    <a:pt x="3454400" y="0"/>
                  </a:lnTo>
                  <a:lnTo>
                    <a:pt x="3454400" y="1016000"/>
                  </a:lnTo>
                  <a:lnTo>
                    <a:pt x="4673600" y="1016000"/>
                  </a:lnTo>
                  <a:lnTo>
                    <a:pt x="4673600" y="0"/>
                  </a:lnTo>
                  <a:lnTo>
                    <a:pt x="34544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20" y="65862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0" y="6586220"/>
              <a:ext cx="137160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020" y="6586220"/>
              <a:ext cx="137160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20" y="6179820"/>
              <a:ext cx="137159" cy="13716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20" name="object 20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665" y="1944628"/>
            <a:ext cx="7138233" cy="308006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294064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1629578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9578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1627007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627007" marR="3428" indent="-254956">
              <a:lnSpc>
                <a:spcPts val="2099"/>
              </a:lnSpc>
              <a:spcBef>
                <a:spcPts val="57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7007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2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10368" y="5055605"/>
            <a:ext cx="812419" cy="404114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131549" marR="141833">
              <a:spcBef>
                <a:spcPts val="74"/>
              </a:spcBef>
            </a:pPr>
            <a:r>
              <a:rPr sz="1282" spc="-7" dirty="0">
                <a:latin typeface="Cambria"/>
                <a:cs typeface="Cambria"/>
              </a:rPr>
              <a:t>largest subtree</a:t>
            </a:r>
            <a:endParaRPr sz="1282">
              <a:latin typeface="Cambria"/>
              <a:cs typeface="Cambri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7" name="object 27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14302" y="2887524"/>
            <a:ext cx="1067800" cy="146544"/>
          </a:xfrm>
          <a:custGeom>
            <a:avLst/>
            <a:gdLst/>
            <a:ahLst/>
            <a:cxnLst/>
            <a:rect l="l" t="t" r="r" b="b"/>
            <a:pathLst>
              <a:path w="1582420" h="217169">
                <a:moveTo>
                  <a:pt x="0" y="0"/>
                </a:moveTo>
                <a:lnTo>
                  <a:pt x="1582356" y="216877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9" name="object 29"/>
          <p:cNvSpPr txBox="1"/>
          <p:nvPr/>
        </p:nvSpPr>
        <p:spPr>
          <a:xfrm>
            <a:off x="1787665" y="5387658"/>
            <a:ext cx="675302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52705">
              <a:spcBef>
                <a:spcPts val="64"/>
              </a:spcBef>
            </a:pPr>
            <a:r>
              <a:rPr sz="911" dirty="0">
                <a:latin typeface="Cambria"/>
                <a:cs typeface="Cambria"/>
              </a:rPr>
              <a:t>2nd</a:t>
            </a:r>
            <a:r>
              <a:rPr sz="911" spc="74" dirty="0">
                <a:latin typeface="Cambria"/>
                <a:cs typeface="Cambria"/>
              </a:rPr>
              <a:t> </a:t>
            </a:r>
            <a:r>
              <a:rPr sz="911" spc="-7" dirty="0">
                <a:latin typeface="Cambria"/>
                <a:cs typeface="Cambria"/>
              </a:rPr>
              <a:t>largest</a:t>
            </a:r>
            <a:endParaRPr sz="91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511" y="504714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7957" y="5028129"/>
            <a:ext cx="3205113" cy="737005"/>
            <a:chOff x="337820" y="6179820"/>
            <a:chExt cx="4749800" cy="1092200"/>
          </a:xfrm>
        </p:grpSpPr>
        <p:sp>
          <p:nvSpPr>
            <p:cNvPr id="5" name="object 5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0" y="0"/>
                  </a:moveTo>
                  <a:lnTo>
                    <a:pt x="2235200" y="406400"/>
                  </a:lnTo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2235200" y="40640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406400" y="6654800"/>
              <a:ext cx="609600" cy="406400"/>
            </a:xfrm>
            <a:custGeom>
              <a:avLst/>
              <a:gdLst/>
              <a:ahLst/>
              <a:cxnLst/>
              <a:rect l="l" t="t" r="r" b="b"/>
              <a:pathLst>
                <a:path w="6096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400" y="6248400"/>
              <a:ext cx="609600" cy="812800"/>
            </a:xfrm>
            <a:custGeom>
              <a:avLst/>
              <a:gdLst/>
              <a:ahLst/>
              <a:cxnLst/>
              <a:rect l="l" t="t" r="r" b="b"/>
              <a:pathLst>
                <a:path w="609600" h="812800">
                  <a:moveTo>
                    <a:pt x="0" y="0"/>
                  </a:moveTo>
                  <a:lnTo>
                    <a:pt x="0" y="406400"/>
                  </a:lnTo>
                  <a:lnTo>
                    <a:pt x="609600" y="406400"/>
                  </a:lnTo>
                  <a:lnTo>
                    <a:pt x="609600" y="812800"/>
                  </a:lnTo>
                  <a:lnTo>
                    <a:pt x="0" y="812800"/>
                  </a:lnTo>
                  <a:lnTo>
                    <a:pt x="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422400" y="665480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8128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812800" y="6096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400" y="6248400"/>
              <a:ext cx="1828800" cy="1016000"/>
            </a:xfrm>
            <a:custGeom>
              <a:avLst/>
              <a:gdLst/>
              <a:ahLst/>
              <a:cxnLst/>
              <a:rect l="l" t="t" r="r" b="b"/>
              <a:pathLst>
                <a:path w="1828800" h="1016000">
                  <a:moveTo>
                    <a:pt x="0" y="0"/>
                  </a:moveTo>
                  <a:lnTo>
                    <a:pt x="1016000" y="406400"/>
                  </a:lnTo>
                  <a:lnTo>
                    <a:pt x="1016000" y="1016000"/>
                  </a:lnTo>
                  <a:lnTo>
                    <a:pt x="1828800" y="1016000"/>
                  </a:lnTo>
                  <a:lnTo>
                    <a:pt x="1828800" y="406400"/>
                  </a:lnTo>
                  <a:lnTo>
                    <a:pt x="101600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10160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0" y="0"/>
                  </a:move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0799" y="6248400"/>
              <a:ext cx="1219200" cy="1016000"/>
            </a:xfrm>
            <a:custGeom>
              <a:avLst/>
              <a:gdLst/>
              <a:ahLst/>
              <a:cxnLst/>
              <a:rect l="l" t="t" r="r" b="b"/>
              <a:pathLst>
                <a:path w="1219200" h="1016000">
                  <a:moveTo>
                    <a:pt x="12192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19200" y="1016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400" y="6248400"/>
              <a:ext cx="4673600" cy="1016000"/>
            </a:xfrm>
            <a:custGeom>
              <a:avLst/>
              <a:gdLst/>
              <a:ahLst/>
              <a:cxnLst/>
              <a:rect l="l" t="t" r="r" b="b"/>
              <a:pathLst>
                <a:path w="4673600" h="1016000">
                  <a:moveTo>
                    <a:pt x="0" y="0"/>
                  </a:moveTo>
                  <a:lnTo>
                    <a:pt x="3454400" y="0"/>
                  </a:lnTo>
                  <a:lnTo>
                    <a:pt x="3454400" y="1016000"/>
                  </a:lnTo>
                  <a:lnTo>
                    <a:pt x="4673600" y="1016000"/>
                  </a:lnTo>
                  <a:lnTo>
                    <a:pt x="4673600" y="0"/>
                  </a:lnTo>
                  <a:lnTo>
                    <a:pt x="34544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20" y="65862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0" y="6586220"/>
              <a:ext cx="137160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020" y="6586220"/>
              <a:ext cx="137160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20" y="6179820"/>
              <a:ext cx="137159" cy="13716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20" name="object 20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665" y="1944628"/>
            <a:ext cx="7138233" cy="308006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294064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1629578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9578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1627007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162657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657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627007" marR="3428" indent="-254956">
              <a:lnSpc>
                <a:spcPts val="2099"/>
              </a:lnSpc>
              <a:spcBef>
                <a:spcPts val="57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27007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23"/>
              </a:spcBef>
              <a:tabLst>
                <a:tab pos="3710364" algn="l"/>
              </a:tabLst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Optimal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area?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10368" y="5055605"/>
            <a:ext cx="812419" cy="404114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131549" marR="141833">
              <a:spcBef>
                <a:spcPts val="74"/>
              </a:spcBef>
            </a:pPr>
            <a:r>
              <a:rPr sz="1282" spc="-7" dirty="0">
                <a:latin typeface="Cambria"/>
                <a:cs typeface="Cambria"/>
              </a:rPr>
              <a:t>largest subtree</a:t>
            </a:r>
            <a:endParaRPr sz="1282">
              <a:latin typeface="Cambria"/>
              <a:cs typeface="Cambri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7" name="object 27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14302" y="2887524"/>
            <a:ext cx="1067800" cy="146544"/>
          </a:xfrm>
          <a:custGeom>
            <a:avLst/>
            <a:gdLst/>
            <a:ahLst/>
            <a:cxnLst/>
            <a:rect l="l" t="t" r="r" b="b"/>
            <a:pathLst>
              <a:path w="1582420" h="217169">
                <a:moveTo>
                  <a:pt x="0" y="0"/>
                </a:moveTo>
                <a:lnTo>
                  <a:pt x="1582356" y="216877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9" name="object 29"/>
          <p:cNvSpPr txBox="1"/>
          <p:nvPr/>
        </p:nvSpPr>
        <p:spPr>
          <a:xfrm>
            <a:off x="1787665" y="5387658"/>
            <a:ext cx="675302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52705">
              <a:spcBef>
                <a:spcPts val="64"/>
              </a:spcBef>
            </a:pPr>
            <a:r>
              <a:rPr sz="911" dirty="0">
                <a:latin typeface="Cambria"/>
                <a:cs typeface="Cambria"/>
              </a:rPr>
              <a:t>2nd</a:t>
            </a:r>
            <a:r>
              <a:rPr sz="911" spc="74" dirty="0">
                <a:latin typeface="Cambria"/>
                <a:cs typeface="Cambria"/>
              </a:rPr>
              <a:t> </a:t>
            </a:r>
            <a:r>
              <a:rPr sz="911" spc="-7" dirty="0">
                <a:latin typeface="Cambria"/>
                <a:cs typeface="Cambria"/>
              </a:rPr>
              <a:t>largest</a:t>
            </a:r>
            <a:endParaRPr sz="91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957" y="397002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189" dirty="0"/>
              <a:t>HV-</a:t>
            </a:r>
            <a:r>
              <a:rPr spc="67" dirty="0"/>
              <a:t>Drawings</a:t>
            </a:r>
            <a:r>
              <a:rPr spc="196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7957" y="5028129"/>
            <a:ext cx="3205113" cy="737005"/>
            <a:chOff x="337820" y="6179820"/>
            <a:chExt cx="4749800" cy="1092200"/>
          </a:xfrm>
        </p:grpSpPr>
        <p:sp>
          <p:nvSpPr>
            <p:cNvPr id="5" name="object 5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0" y="0"/>
                  </a:moveTo>
                  <a:lnTo>
                    <a:pt x="2235200" y="406400"/>
                  </a:lnTo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406400" y="6248400"/>
              <a:ext cx="2235200" cy="406400"/>
            </a:xfrm>
            <a:custGeom>
              <a:avLst/>
              <a:gdLst/>
              <a:ahLst/>
              <a:cxnLst/>
              <a:rect l="l" t="t" r="r" b="b"/>
              <a:pathLst>
                <a:path w="2235200" h="406400">
                  <a:moveTo>
                    <a:pt x="2235200" y="40640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406400" y="6654800"/>
              <a:ext cx="609600" cy="406400"/>
            </a:xfrm>
            <a:custGeom>
              <a:avLst/>
              <a:gdLst/>
              <a:ahLst/>
              <a:cxnLst/>
              <a:rect l="l" t="t" r="r" b="b"/>
              <a:pathLst>
                <a:path w="6096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400" y="6248400"/>
              <a:ext cx="609600" cy="812800"/>
            </a:xfrm>
            <a:custGeom>
              <a:avLst/>
              <a:gdLst/>
              <a:ahLst/>
              <a:cxnLst/>
              <a:rect l="l" t="t" r="r" b="b"/>
              <a:pathLst>
                <a:path w="609600" h="812800">
                  <a:moveTo>
                    <a:pt x="0" y="0"/>
                  </a:moveTo>
                  <a:lnTo>
                    <a:pt x="0" y="406400"/>
                  </a:lnTo>
                  <a:lnTo>
                    <a:pt x="609600" y="406400"/>
                  </a:lnTo>
                  <a:lnTo>
                    <a:pt x="609600" y="812800"/>
                  </a:lnTo>
                  <a:lnTo>
                    <a:pt x="0" y="812800"/>
                  </a:lnTo>
                  <a:lnTo>
                    <a:pt x="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422400" y="665480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8128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812800" y="6096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400" y="6248400"/>
              <a:ext cx="1828800" cy="1016000"/>
            </a:xfrm>
            <a:custGeom>
              <a:avLst/>
              <a:gdLst/>
              <a:ahLst/>
              <a:cxnLst/>
              <a:rect l="l" t="t" r="r" b="b"/>
              <a:pathLst>
                <a:path w="1828800" h="1016000">
                  <a:moveTo>
                    <a:pt x="0" y="0"/>
                  </a:moveTo>
                  <a:lnTo>
                    <a:pt x="1016000" y="406400"/>
                  </a:lnTo>
                  <a:lnTo>
                    <a:pt x="1016000" y="1016000"/>
                  </a:lnTo>
                  <a:lnTo>
                    <a:pt x="1828800" y="1016000"/>
                  </a:lnTo>
                  <a:lnTo>
                    <a:pt x="1828800" y="406400"/>
                  </a:lnTo>
                  <a:lnTo>
                    <a:pt x="1016000" y="4064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10160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1599" y="6654800"/>
              <a:ext cx="1016000" cy="406400"/>
            </a:xfrm>
            <a:custGeom>
              <a:avLst/>
              <a:gdLst/>
              <a:ahLst/>
              <a:cxnLst/>
              <a:rect l="l" t="t" r="r" b="b"/>
              <a:pathLst>
                <a:path w="1016000" h="406400">
                  <a:moveTo>
                    <a:pt x="0" y="0"/>
                  </a:moveTo>
                  <a:lnTo>
                    <a:pt x="0" y="406400"/>
                  </a:lnTo>
                  <a:lnTo>
                    <a:pt x="1016000" y="406400"/>
                  </a:lnTo>
                  <a:lnTo>
                    <a:pt x="1016000" y="0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0799" y="6248400"/>
              <a:ext cx="1219200" cy="1016000"/>
            </a:xfrm>
            <a:custGeom>
              <a:avLst/>
              <a:gdLst/>
              <a:ahLst/>
              <a:cxnLst/>
              <a:rect l="l" t="t" r="r" b="b"/>
              <a:pathLst>
                <a:path w="1219200" h="1016000">
                  <a:moveTo>
                    <a:pt x="1219200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19200" y="1016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400" y="6248400"/>
              <a:ext cx="4673600" cy="1016000"/>
            </a:xfrm>
            <a:custGeom>
              <a:avLst/>
              <a:gdLst/>
              <a:ahLst/>
              <a:cxnLst/>
              <a:rect l="l" t="t" r="r" b="b"/>
              <a:pathLst>
                <a:path w="4673600" h="1016000">
                  <a:moveTo>
                    <a:pt x="0" y="0"/>
                  </a:moveTo>
                  <a:lnTo>
                    <a:pt x="3454400" y="0"/>
                  </a:lnTo>
                  <a:lnTo>
                    <a:pt x="3454400" y="1016000"/>
                  </a:lnTo>
                  <a:lnTo>
                    <a:pt x="4673600" y="1016000"/>
                  </a:lnTo>
                  <a:lnTo>
                    <a:pt x="4673600" y="0"/>
                  </a:lnTo>
                  <a:lnTo>
                    <a:pt x="34544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20" y="6586220"/>
              <a:ext cx="137160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0" y="6586220"/>
              <a:ext cx="137160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020" y="6586220"/>
              <a:ext cx="137160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20" y="6179820"/>
              <a:ext cx="137159" cy="13716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480866" y="1670473"/>
            <a:ext cx="6168129" cy="3088135"/>
            <a:chOff x="2194560" y="1203960"/>
            <a:chExt cx="9140825" cy="4576445"/>
          </a:xfrm>
        </p:grpSpPr>
        <p:sp>
          <p:nvSpPr>
            <p:cNvPr id="20" name="object 20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8983332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4418723"/>
                  </a:lnTo>
                  <a:lnTo>
                    <a:pt x="10914" y="4465356"/>
                  </a:lnTo>
                  <a:lnTo>
                    <a:pt x="39687" y="4506036"/>
                  </a:lnTo>
                  <a:lnTo>
                    <a:pt x="80367" y="4534809"/>
                  </a:lnTo>
                  <a:lnTo>
                    <a:pt x="127000" y="4545723"/>
                  </a:lnTo>
                  <a:lnTo>
                    <a:pt x="8983332" y="4545723"/>
                  </a:lnTo>
                  <a:lnTo>
                    <a:pt x="9029965" y="4534809"/>
                  </a:lnTo>
                  <a:lnTo>
                    <a:pt x="9070644" y="4506036"/>
                  </a:lnTo>
                  <a:lnTo>
                    <a:pt x="9099418" y="4465356"/>
                  </a:lnTo>
                  <a:lnTo>
                    <a:pt x="9110332" y="4418723"/>
                  </a:lnTo>
                  <a:lnTo>
                    <a:pt x="9110332" y="127000"/>
                  </a:lnTo>
                  <a:lnTo>
                    <a:pt x="9099418" y="80367"/>
                  </a:lnTo>
                  <a:lnTo>
                    <a:pt x="9070644" y="39687"/>
                  </a:lnTo>
                  <a:lnTo>
                    <a:pt x="9029965" y="10914"/>
                  </a:lnTo>
                  <a:lnTo>
                    <a:pt x="8983332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800" y="1219200"/>
              <a:ext cx="9110345" cy="4545965"/>
            </a:xfrm>
            <a:custGeom>
              <a:avLst/>
              <a:gdLst/>
              <a:ahLst/>
              <a:cxnLst/>
              <a:rect l="l" t="t" r="r" b="b"/>
              <a:pathLst>
                <a:path w="9110345" h="4545965">
                  <a:moveTo>
                    <a:pt x="9110332" y="127000"/>
                  </a:moveTo>
                  <a:lnTo>
                    <a:pt x="9110332" y="4418723"/>
                  </a:lnTo>
                  <a:lnTo>
                    <a:pt x="9099418" y="4465356"/>
                  </a:lnTo>
                  <a:lnTo>
                    <a:pt x="9070644" y="4506036"/>
                  </a:lnTo>
                  <a:lnTo>
                    <a:pt x="9029965" y="4534809"/>
                  </a:lnTo>
                  <a:lnTo>
                    <a:pt x="8983332" y="4545723"/>
                  </a:lnTo>
                  <a:lnTo>
                    <a:pt x="127000" y="4545723"/>
                  </a:lnTo>
                  <a:lnTo>
                    <a:pt x="80367" y="4534809"/>
                  </a:lnTo>
                  <a:lnTo>
                    <a:pt x="39687" y="4506036"/>
                  </a:lnTo>
                  <a:lnTo>
                    <a:pt x="10914" y="4465356"/>
                  </a:lnTo>
                  <a:lnTo>
                    <a:pt x="0" y="4418723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983332" y="0"/>
                  </a:lnTo>
                  <a:lnTo>
                    <a:pt x="9029965" y="10914"/>
                  </a:lnTo>
                  <a:lnTo>
                    <a:pt x="9070644" y="39687"/>
                  </a:lnTo>
                  <a:lnTo>
                    <a:pt x="9099418" y="80367"/>
                  </a:lnTo>
                  <a:lnTo>
                    <a:pt x="9110332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1138" y="1678253"/>
            <a:ext cx="98553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1138" y="1944628"/>
            <a:ext cx="5852760" cy="274600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9226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heavy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3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lnSpc>
                <a:spcPts val="2102"/>
              </a:lnSpc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101" dirty="0">
                <a:latin typeface="Cambria"/>
                <a:cs typeface="Cambria"/>
              </a:rPr>
              <a:t>HV-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(planar,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orthogonal,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right-</a:t>
            </a:r>
            <a:r>
              <a:rPr sz="1754" spc="-7" dirty="0">
                <a:latin typeface="Cambria"/>
                <a:cs typeface="Cambria"/>
              </a:rPr>
              <a:t>/downward)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Width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27" dirty="0"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29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7" dirty="0">
                <a:latin typeface="Cambria"/>
                <a:cs typeface="Cambria"/>
              </a:rPr>
              <a:t>Height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most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4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74" dirty="0">
                <a:latin typeface="Meiryo UI"/>
                <a:cs typeface="Meiryo UI"/>
              </a:rPr>
              <a:t>O</a:t>
            </a:r>
            <a:r>
              <a:rPr sz="1822" spc="74" dirty="0">
                <a:latin typeface="Tahoma"/>
                <a:cs typeface="Tahoma"/>
              </a:rPr>
              <a:t>(</a:t>
            </a:r>
            <a:r>
              <a:rPr sz="1754" i="1" spc="74" dirty="0">
                <a:latin typeface="Cambria"/>
                <a:cs typeface="Cambria"/>
              </a:rPr>
              <a:t>n</a:t>
            </a:r>
            <a:r>
              <a:rPr sz="1754" i="1" spc="-64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log</a:t>
            </a:r>
            <a:r>
              <a:rPr sz="1754" spc="-67" dirty="0">
                <a:latin typeface="Cambria"/>
                <a:cs typeface="Cambria"/>
              </a:rPr>
              <a:t> </a:t>
            </a:r>
            <a:r>
              <a:rPr sz="1754" i="1" spc="17" dirty="0">
                <a:latin typeface="Cambria"/>
                <a:cs typeface="Cambria"/>
              </a:rPr>
              <a:t>n</a:t>
            </a:r>
            <a:r>
              <a:rPr sz="1822" spc="1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513" marR="3428" indent="-254956">
              <a:lnSpc>
                <a:spcPts val="2099"/>
              </a:lnSpc>
              <a:spcBef>
                <a:spcPts val="57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axially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dirty="0">
                <a:latin typeface="Cambria"/>
                <a:cs typeface="Cambria"/>
              </a:rPr>
              <a:t>drawings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9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5665" y="4729111"/>
            <a:ext cx="199634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General</a:t>
            </a:r>
            <a:r>
              <a:rPr sz="1754" b="1" spc="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rooted</a:t>
            </a:r>
            <a:r>
              <a:rPr sz="1754" b="1" spc="1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tree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0368" y="5055605"/>
            <a:ext cx="812419" cy="404114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131549" marR="141833">
              <a:spcBef>
                <a:spcPts val="74"/>
              </a:spcBef>
            </a:pPr>
            <a:r>
              <a:rPr sz="1282" spc="-7" dirty="0">
                <a:latin typeface="Cambria"/>
                <a:cs typeface="Cambria"/>
              </a:rPr>
              <a:t>largest subtree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828" y="4667652"/>
            <a:ext cx="3148981" cy="1211640"/>
          </a:xfrm>
          <a:prstGeom prst="rect">
            <a:avLst/>
          </a:prstGeom>
        </p:spPr>
        <p:txBody>
          <a:bodyPr vert="horz" wrap="square" lIns="0" tIns="68987" rIns="0" bIns="0" rtlCol="0">
            <a:spAutoFit/>
          </a:bodyPr>
          <a:lstStyle/>
          <a:p>
            <a:pPr marL="8570">
              <a:spcBef>
                <a:spcPts val="54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Optimal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area?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547"/>
              </a:spcBef>
            </a:pPr>
            <a:r>
              <a:rPr sz="1754" spc="81" dirty="0">
                <a:latin typeface="Cambria"/>
                <a:cs typeface="Cambria"/>
              </a:rPr>
              <a:t>Not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divide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142" dirty="0">
                <a:latin typeface="Cambria"/>
                <a:cs typeface="Cambria"/>
              </a:rPr>
              <a:t>&amp;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conquer </a:t>
            </a:r>
            <a:r>
              <a:rPr sz="1754" dirty="0">
                <a:latin typeface="Cambria"/>
                <a:cs typeface="Cambria"/>
              </a:rPr>
              <a:t>approach,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30" dirty="0">
                <a:latin typeface="Cambria"/>
                <a:cs typeface="Cambria"/>
              </a:rPr>
              <a:t>computed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54" dirty="0">
                <a:latin typeface="Cambria"/>
                <a:cs typeface="Cambria"/>
              </a:rPr>
              <a:t>Dynamic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30" dirty="0">
                <a:latin typeface="Cambria"/>
                <a:cs typeface="Cambria"/>
              </a:rPr>
              <a:t>Programming.</a:t>
            </a:r>
            <a:endParaRPr sz="1754">
              <a:latin typeface="Cambria"/>
              <a:cs typeface="Cambri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57" y="5028129"/>
            <a:ext cx="92554" cy="9255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588061" y="200675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9" name="object 29"/>
          <p:cNvSpPr txBox="1"/>
          <p:nvPr/>
        </p:nvSpPr>
        <p:spPr>
          <a:xfrm>
            <a:off x="2765378" y="1751902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14302" y="2887524"/>
            <a:ext cx="1067800" cy="146544"/>
          </a:xfrm>
          <a:custGeom>
            <a:avLst/>
            <a:gdLst/>
            <a:ahLst/>
            <a:cxnLst/>
            <a:rect l="l" t="t" r="r" b="b"/>
            <a:pathLst>
              <a:path w="1582420" h="217169">
                <a:moveTo>
                  <a:pt x="0" y="0"/>
                </a:moveTo>
                <a:lnTo>
                  <a:pt x="1582356" y="216877"/>
                </a:lnTo>
              </a:path>
            </a:pathLst>
          </a:custGeom>
          <a:ln w="76200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1787665" y="5387658"/>
            <a:ext cx="675302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52705">
              <a:spcBef>
                <a:spcPts val="64"/>
              </a:spcBef>
            </a:pPr>
            <a:r>
              <a:rPr sz="911" dirty="0">
                <a:latin typeface="Cambria"/>
                <a:cs typeface="Cambria"/>
              </a:rPr>
              <a:t>2nd</a:t>
            </a:r>
            <a:r>
              <a:rPr sz="911" spc="74" dirty="0">
                <a:latin typeface="Cambria"/>
                <a:cs typeface="Cambria"/>
              </a:rPr>
              <a:t> </a:t>
            </a:r>
            <a:r>
              <a:rPr sz="911" spc="-7" dirty="0">
                <a:latin typeface="Cambria"/>
                <a:cs typeface="Cambria"/>
              </a:rPr>
              <a:t>largest</a:t>
            </a:r>
            <a:endParaRPr sz="91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156EFAB-64E2-4FA2-A2EE-3A7C0592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71" dirty="0"/>
              <a:t>Radial</a:t>
            </a:r>
            <a:r>
              <a:rPr lang="en-US" spc="196" dirty="0"/>
              <a:t> </a:t>
            </a:r>
            <a:r>
              <a:rPr lang="en-US" spc="37" dirty="0"/>
              <a:t>Layouts</a:t>
            </a:r>
            <a:endParaRPr lang="en-US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B7D35BD8-396F-4D19-AA69-8765AEB51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053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520" y="527194"/>
            <a:ext cx="7488832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64" dirty="0"/>
              <a:t>Applications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565" y="1493000"/>
            <a:ext cx="4588008" cy="3871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167" y="5494009"/>
            <a:ext cx="2562805" cy="39424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algn="ctr">
              <a:lnSpc>
                <a:spcPts val="1535"/>
              </a:lnSpc>
              <a:spcBef>
                <a:spcPts val="74"/>
              </a:spcBef>
            </a:pP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Phylogenetic</a:t>
            </a:r>
            <a:r>
              <a:rPr sz="1282" spc="47" dirty="0">
                <a:solidFill>
                  <a:srgbClr val="7F7F7F"/>
                </a:solidFill>
                <a:latin typeface="Cambria"/>
                <a:cs typeface="Cambria"/>
              </a:rPr>
              <a:t>  </a:t>
            </a:r>
            <a:r>
              <a:rPr sz="1282" spc="-13" dirty="0">
                <a:solidFill>
                  <a:srgbClr val="7F7F7F"/>
                </a:solidFill>
                <a:latin typeface="Cambria"/>
                <a:cs typeface="Cambria"/>
              </a:rPr>
              <a:t>tree</a:t>
            </a:r>
            <a:endParaRPr sz="1282">
              <a:latin typeface="Cambria"/>
              <a:cs typeface="Cambria"/>
            </a:endParaRPr>
          </a:p>
          <a:p>
            <a:pPr algn="ctr">
              <a:lnSpc>
                <a:spcPts val="1535"/>
              </a:lnSpc>
            </a:pPr>
            <a:r>
              <a:rPr sz="1282" spc="13" dirty="0">
                <a:solidFill>
                  <a:srgbClr val="7F7F7F"/>
                </a:solidFill>
                <a:latin typeface="Cambria"/>
                <a:cs typeface="Cambria"/>
              </a:rPr>
              <a:t>by</a:t>
            </a:r>
            <a:r>
              <a:rPr sz="1282" spc="19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34" dirty="0">
                <a:solidFill>
                  <a:srgbClr val="7F7F7F"/>
                </a:solidFill>
                <a:latin typeface="Cambria"/>
                <a:cs typeface="Cambria"/>
              </a:rPr>
              <a:t>Colicelli,</a:t>
            </a:r>
            <a:r>
              <a:rPr sz="1282" spc="19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13" dirty="0">
                <a:solidFill>
                  <a:srgbClr val="7F7F7F"/>
                </a:solidFill>
                <a:latin typeface="Cambria"/>
                <a:cs typeface="Cambria"/>
              </a:rPr>
              <a:t>ScienceSignaling,</a:t>
            </a:r>
            <a:r>
              <a:rPr sz="1282" spc="19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-13" dirty="0">
                <a:solidFill>
                  <a:srgbClr val="7F7F7F"/>
                </a:solidFill>
                <a:latin typeface="Cambria"/>
                <a:cs typeface="Cambria"/>
              </a:rPr>
              <a:t>2004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64" dirty="0"/>
              <a:t>Applications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79" y="1731008"/>
            <a:ext cx="3598305" cy="37006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15840" y="5425449"/>
            <a:ext cx="3023433" cy="404114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106268" marR="3428" indent="-98126">
              <a:spcBef>
                <a:spcPts val="74"/>
              </a:spcBef>
            </a:pP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Flare</a:t>
            </a:r>
            <a:r>
              <a:rPr sz="1282" spc="21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Visualization</a:t>
            </a:r>
            <a:r>
              <a:rPr sz="1282" spc="21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Toolkit</a:t>
            </a:r>
            <a:r>
              <a:rPr sz="1282" spc="219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code</a:t>
            </a:r>
            <a:r>
              <a:rPr sz="1282" spc="21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-7" dirty="0">
                <a:solidFill>
                  <a:srgbClr val="7F7F7F"/>
                </a:solidFill>
                <a:latin typeface="Cambria"/>
                <a:cs typeface="Cambria"/>
              </a:rPr>
              <a:t>structure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by</a:t>
            </a:r>
            <a:r>
              <a:rPr sz="1282" spc="189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Heer,</a:t>
            </a:r>
            <a:r>
              <a:rPr sz="1282" spc="19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Bostock</a:t>
            </a:r>
            <a:r>
              <a:rPr sz="1282" spc="19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40" dirty="0">
                <a:solidFill>
                  <a:srgbClr val="7F7F7F"/>
                </a:solidFill>
                <a:latin typeface="Cambria"/>
                <a:cs typeface="Cambria"/>
              </a:rPr>
              <a:t>and</a:t>
            </a:r>
            <a:r>
              <a:rPr sz="1282" spc="189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Ogievetsky,</a:t>
            </a:r>
            <a:r>
              <a:rPr sz="1282" spc="19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-13" dirty="0">
                <a:solidFill>
                  <a:srgbClr val="7F7F7F"/>
                </a:solidFill>
                <a:latin typeface="Cambria"/>
                <a:cs typeface="Cambria"/>
              </a:rPr>
              <a:t>2010</a:t>
            </a:r>
            <a:endParaRPr sz="1282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2952" y="1727717"/>
            <a:ext cx="2620694" cy="37039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48722" y="5444840"/>
            <a:ext cx="1449585" cy="404114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126835" marR="3428" indent="-118694">
              <a:spcBef>
                <a:spcPts val="74"/>
              </a:spcBef>
            </a:pPr>
            <a:r>
              <a:rPr sz="1282" spc="34" dirty="0">
                <a:solidFill>
                  <a:srgbClr val="7F7F7F"/>
                </a:solidFill>
                <a:latin typeface="Cambria"/>
                <a:cs typeface="Cambria"/>
              </a:rPr>
              <a:t>Greek</a:t>
            </a:r>
            <a:r>
              <a:rPr sz="1282" spc="105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61" dirty="0">
                <a:solidFill>
                  <a:srgbClr val="7F7F7F"/>
                </a:solidFill>
                <a:latin typeface="Cambria"/>
                <a:cs typeface="Cambria"/>
              </a:rPr>
              <a:t>Myth</a:t>
            </a:r>
            <a:r>
              <a:rPr sz="1282" spc="105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30" dirty="0">
                <a:solidFill>
                  <a:srgbClr val="7F7F7F"/>
                </a:solidFill>
                <a:latin typeface="Cambria"/>
                <a:cs typeface="Cambria"/>
              </a:rPr>
              <a:t>Family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by</a:t>
            </a:r>
            <a:r>
              <a:rPr sz="1282" spc="19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dirty="0">
                <a:solidFill>
                  <a:srgbClr val="7F7F7F"/>
                </a:solidFill>
                <a:latin typeface="Cambria"/>
                <a:cs typeface="Cambria"/>
              </a:rPr>
              <a:t>Ribecca,</a:t>
            </a:r>
            <a:r>
              <a:rPr sz="1282" spc="196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282" spc="-13" dirty="0">
                <a:solidFill>
                  <a:srgbClr val="7F7F7F"/>
                </a:solidFill>
                <a:latin typeface="Cambria"/>
                <a:cs typeface="Cambria"/>
              </a:rPr>
              <a:t>2011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152490"/>
            <a:ext cx="833878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First</a:t>
            </a:r>
            <a:r>
              <a:rPr spc="199" dirty="0"/>
              <a:t> </a:t>
            </a:r>
            <a:r>
              <a:rPr spc="135" dirty="0"/>
              <a:t>Grid</a:t>
            </a:r>
            <a:r>
              <a:rPr spc="202" dirty="0"/>
              <a:t> </a:t>
            </a:r>
            <a:r>
              <a:rPr spc="51" dirty="0"/>
              <a:t>Layout</a:t>
            </a:r>
            <a:r>
              <a:rPr spc="202" dirty="0"/>
              <a:t> </a:t>
            </a:r>
            <a:r>
              <a:rPr spc="54" dirty="0"/>
              <a:t>of</a:t>
            </a:r>
            <a:r>
              <a:rPr spc="202" dirty="0"/>
              <a:t> </a:t>
            </a:r>
            <a:r>
              <a:rPr spc="37" dirty="0"/>
              <a:t>Binary</a:t>
            </a:r>
            <a:r>
              <a:rPr spc="202" dirty="0"/>
              <a:t> </a:t>
            </a:r>
            <a:r>
              <a:rPr spc="-20" dirty="0"/>
              <a:t>Trees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21803" y="4285982"/>
            <a:ext cx="2193874" cy="891261"/>
            <a:chOff x="8331200" y="5080000"/>
            <a:chExt cx="3251200" cy="1320800"/>
          </a:xfrm>
        </p:grpSpPr>
        <p:sp>
          <p:nvSpPr>
            <p:cNvPr id="5" name="object 5"/>
            <p:cNvSpPr/>
            <p:nvPr/>
          </p:nvSpPr>
          <p:spPr>
            <a:xfrm>
              <a:off x="8331200" y="50800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534400" y="52832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438400" y="304800"/>
                  </a:moveTo>
                  <a:lnTo>
                    <a:pt x="2743200" y="0"/>
                  </a:lnTo>
                </a:path>
                <a:path w="2743200" h="914400">
                  <a:moveTo>
                    <a:pt x="2438400" y="304800"/>
                  </a:moveTo>
                  <a:lnTo>
                    <a:pt x="1524000" y="609600"/>
                  </a:lnTo>
                </a:path>
                <a:path w="2743200" h="914400">
                  <a:moveTo>
                    <a:pt x="2438400" y="304800"/>
                  </a:moveTo>
                  <a:lnTo>
                    <a:pt x="2133600" y="609600"/>
                  </a:lnTo>
                </a:path>
                <a:path w="2743200" h="914400">
                  <a:moveTo>
                    <a:pt x="2133600" y="609600"/>
                  </a:moveTo>
                  <a:lnTo>
                    <a:pt x="1828800" y="914400"/>
                  </a:lnTo>
                </a:path>
                <a:path w="2743200" h="914400">
                  <a:moveTo>
                    <a:pt x="1524000" y="609600"/>
                  </a:moveTo>
                  <a:lnTo>
                    <a:pt x="914400" y="9144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2743200" y="0"/>
                  </a:moveTo>
                  <a:lnTo>
                    <a:pt x="609600" y="304800"/>
                  </a:lnTo>
                </a:path>
                <a:path w="2743200" h="914400">
                  <a:moveTo>
                    <a:pt x="609600" y="304800"/>
                  </a:moveTo>
                  <a:lnTo>
                    <a:pt x="0" y="609600"/>
                  </a:lnTo>
                </a:path>
                <a:path w="2743200" h="914400">
                  <a:moveTo>
                    <a:pt x="609600" y="304800"/>
                  </a:moveTo>
                  <a:lnTo>
                    <a:pt x="30480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5820" y="5824219"/>
              <a:ext cx="137159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0619" y="5824219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5419" y="5519419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9020" y="52146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0219" y="6129019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5019" y="6129019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9820" y="5824219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129019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9420" y="5824219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5519419"/>
              <a:ext cx="137159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76116" y="4294239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85136" y="4285982"/>
            <a:ext cx="2193874" cy="891261"/>
            <a:chOff x="4572000" y="5080000"/>
            <a:chExt cx="3251200" cy="1320800"/>
          </a:xfrm>
        </p:grpSpPr>
        <p:sp>
          <p:nvSpPr>
            <p:cNvPr id="19" name="object 19"/>
            <p:cNvSpPr/>
            <p:nvPr/>
          </p:nvSpPr>
          <p:spPr>
            <a:xfrm>
              <a:off x="4572000" y="50800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4775200" y="52832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6620" y="5824219"/>
              <a:ext cx="137159" cy="137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419" y="5519419"/>
              <a:ext cx="137159" cy="13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6219" y="5824219"/>
              <a:ext cx="137159" cy="137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19" y="5214620"/>
              <a:ext cx="137159" cy="137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19" y="6129019"/>
              <a:ext cx="137159" cy="137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620" y="5824219"/>
              <a:ext cx="137159" cy="1371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5420" y="6129019"/>
              <a:ext cx="137159" cy="137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0220" y="5519419"/>
              <a:ext cx="137159" cy="137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5020" y="5824219"/>
              <a:ext cx="137159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820" y="6129019"/>
              <a:ext cx="137159" cy="13716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939449" y="4294239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8469" y="4285982"/>
            <a:ext cx="2193874" cy="891261"/>
            <a:chOff x="812800" y="5080000"/>
            <a:chExt cx="3251200" cy="1320800"/>
          </a:xfrm>
        </p:grpSpPr>
        <p:sp>
          <p:nvSpPr>
            <p:cNvPr id="33" name="object 33"/>
            <p:cNvSpPr/>
            <p:nvPr/>
          </p:nvSpPr>
          <p:spPr>
            <a:xfrm>
              <a:off x="812800" y="50800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6000" y="52832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1219200" y="304800"/>
                  </a:lnTo>
                </a:path>
                <a:path w="2743200" h="914400">
                  <a:moveTo>
                    <a:pt x="21336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828800" y="914400"/>
                  </a:lnTo>
                </a:path>
                <a:path w="2743200" h="914400">
                  <a:moveTo>
                    <a:pt x="1219200" y="304800"/>
                  </a:moveTo>
                  <a:lnTo>
                    <a:pt x="1524000" y="609600"/>
                  </a:lnTo>
                </a:path>
                <a:path w="2743200" h="914400">
                  <a:moveTo>
                    <a:pt x="0" y="0"/>
                  </a:moveTo>
                  <a:lnTo>
                    <a:pt x="1219200" y="304800"/>
                  </a:lnTo>
                </a:path>
                <a:path w="2743200" h="914400">
                  <a:moveTo>
                    <a:pt x="304800" y="304800"/>
                  </a:moveTo>
                  <a:lnTo>
                    <a:pt x="9144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0" y="0"/>
                  </a:moveTo>
                  <a:lnTo>
                    <a:pt x="3048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420" y="5214620"/>
              <a:ext cx="137159" cy="137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219" y="5519419"/>
              <a:ext cx="137160" cy="1371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019" y="5824219"/>
              <a:ext cx="137160" cy="1371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1819" y="5824219"/>
              <a:ext cx="137160" cy="1371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6619" y="5519419"/>
              <a:ext cx="137160" cy="1371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0" y="5824219"/>
              <a:ext cx="137160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6129019"/>
              <a:ext cx="137160" cy="1371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1020" y="6129019"/>
              <a:ext cx="137160" cy="1371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5820" y="5824219"/>
              <a:ext cx="137160" cy="1371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0620" y="6129019"/>
              <a:ext cx="137159" cy="13716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02782" y="4294239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48469" y="2182948"/>
            <a:ext cx="2193874" cy="709581"/>
            <a:chOff x="812800" y="1963420"/>
            <a:chExt cx="3251200" cy="1051560"/>
          </a:xfrm>
        </p:grpSpPr>
        <p:sp>
          <p:nvSpPr>
            <p:cNvPr id="47" name="object 47"/>
            <p:cNvSpPr/>
            <p:nvPr/>
          </p:nvSpPr>
          <p:spPr>
            <a:xfrm>
              <a:off x="812800" y="2032000"/>
              <a:ext cx="3251200" cy="914400"/>
            </a:xfrm>
            <a:custGeom>
              <a:avLst/>
              <a:gdLst/>
              <a:ahLst/>
              <a:cxnLst/>
              <a:rect l="l" t="t" r="r" b="b"/>
              <a:pathLst>
                <a:path w="3251200" h="914400">
                  <a:moveTo>
                    <a:pt x="0" y="304800"/>
                  </a:moveTo>
                  <a:lnTo>
                    <a:pt x="3251200" y="304800"/>
                  </a:lnTo>
                </a:path>
                <a:path w="3251200" h="914400">
                  <a:moveTo>
                    <a:pt x="0" y="0"/>
                  </a:moveTo>
                  <a:lnTo>
                    <a:pt x="3251200" y="0"/>
                  </a:lnTo>
                </a:path>
                <a:path w="3251200" h="914400">
                  <a:moveTo>
                    <a:pt x="3251200" y="609600"/>
                  </a:moveTo>
                  <a:lnTo>
                    <a:pt x="0" y="609600"/>
                  </a:lnTo>
                </a:path>
                <a:path w="3251200" h="914400">
                  <a:moveTo>
                    <a:pt x="0" y="914400"/>
                  </a:moveTo>
                  <a:lnTo>
                    <a:pt x="3251200" y="91440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8800" y="2032000"/>
              <a:ext cx="1625600" cy="914400"/>
            </a:xfrm>
            <a:custGeom>
              <a:avLst/>
              <a:gdLst/>
              <a:ahLst/>
              <a:cxnLst/>
              <a:rect l="l" t="t" r="r" b="b"/>
              <a:pathLst>
                <a:path w="1625600" h="914400">
                  <a:moveTo>
                    <a:pt x="1422400" y="609600"/>
                  </a:moveTo>
                  <a:lnTo>
                    <a:pt x="16256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1422400" y="609600"/>
                  </a:lnTo>
                </a:path>
                <a:path w="1625600" h="914400">
                  <a:moveTo>
                    <a:pt x="812800" y="609600"/>
                  </a:moveTo>
                  <a:lnTo>
                    <a:pt x="609600" y="914400"/>
                  </a:lnTo>
                </a:path>
                <a:path w="1625600" h="914400">
                  <a:moveTo>
                    <a:pt x="812800" y="609600"/>
                  </a:moveTo>
                  <a:lnTo>
                    <a:pt x="1016000" y="914400"/>
                  </a:lnTo>
                </a:path>
                <a:path w="1625600" h="914400">
                  <a:moveTo>
                    <a:pt x="1219200" y="304800"/>
                  </a:moveTo>
                  <a:lnTo>
                    <a:pt x="812800" y="609600"/>
                  </a:lnTo>
                </a:path>
                <a:path w="1625600" h="914400">
                  <a:moveTo>
                    <a:pt x="609600" y="0"/>
                  </a:moveTo>
                  <a:lnTo>
                    <a:pt x="1219200" y="304800"/>
                  </a:lnTo>
                </a:path>
                <a:path w="1625600" h="914400">
                  <a:moveTo>
                    <a:pt x="406400" y="609600"/>
                  </a:moveTo>
                  <a:lnTo>
                    <a:pt x="203200" y="304800"/>
                  </a:lnTo>
                </a:path>
                <a:path w="1625600" h="914400">
                  <a:moveTo>
                    <a:pt x="203200" y="304800"/>
                  </a:moveTo>
                  <a:lnTo>
                    <a:pt x="0" y="609600"/>
                  </a:lnTo>
                </a:path>
                <a:path w="1625600" h="914400">
                  <a:moveTo>
                    <a:pt x="609600" y="0"/>
                  </a:moveTo>
                  <a:lnTo>
                    <a:pt x="203200" y="3048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819" y="1963420"/>
              <a:ext cx="137160" cy="13715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3419" y="2268220"/>
              <a:ext cx="137160" cy="13715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9420" y="2268220"/>
              <a:ext cx="137160" cy="1371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3020" y="2573020"/>
              <a:ext cx="137160" cy="13715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819" y="2877820"/>
              <a:ext cx="137160" cy="13715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6220" y="2877820"/>
              <a:ext cx="137160" cy="1371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2620" y="2573020"/>
              <a:ext cx="137160" cy="1371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5820" y="2877820"/>
              <a:ext cx="137160" cy="13715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6619" y="2573020"/>
              <a:ext cx="137160" cy="1371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19" y="2573020"/>
              <a:ext cx="137160" cy="137159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30120" y="3417002"/>
            <a:ext cx="1189491" cy="709581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377072" y="3575542"/>
            <a:ext cx="87926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1E77B3"/>
                </a:solidFill>
                <a:latin typeface="Cambria"/>
                <a:cs typeface="Cambria"/>
              </a:rPr>
              <a:t>preorder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070387" y="3575542"/>
            <a:ext cx="74643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inorder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07558" y="3575542"/>
            <a:ext cx="973960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339F2B"/>
                </a:solidFill>
                <a:latin typeface="Cambria"/>
                <a:cs typeface="Cambria"/>
              </a:rPr>
              <a:t>postorder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5664" y="1646578"/>
            <a:ext cx="4113515" cy="1681612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9530" indent="-230960">
              <a:spcBef>
                <a:spcPts val="67"/>
              </a:spcBef>
              <a:buAutoNum type="arabicPeriod"/>
              <a:tabLst>
                <a:tab pos="239530" algn="l"/>
                <a:tab pos="2530709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37" dirty="0">
                <a:latin typeface="Cambria"/>
                <a:cs typeface="Cambria"/>
              </a:rPr>
              <a:t>y</a:t>
            </a:r>
            <a:r>
              <a:rPr sz="1754" spc="37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51" dirty="0">
                <a:latin typeface="Cambria"/>
                <a:cs typeface="Cambria"/>
              </a:rPr>
              <a:t>y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u</a:t>
            </a:r>
            <a:r>
              <a:rPr sz="1822" spc="51" dirty="0">
                <a:latin typeface="Tahoma"/>
                <a:cs typeface="Tahoma"/>
              </a:rPr>
              <a:t>)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spc="37" dirty="0">
                <a:latin typeface="Tahoma"/>
                <a:cs typeface="Tahoma"/>
              </a:rPr>
              <a:t>=</a:t>
            </a:r>
            <a:r>
              <a:rPr sz="1754" spc="37" dirty="0">
                <a:latin typeface="Cambria"/>
                <a:cs typeface="Cambria"/>
              </a:rPr>
              <a:t>depth</a:t>
            </a:r>
            <a:r>
              <a:rPr sz="1822" spc="37" dirty="0">
                <a:latin typeface="Tahoma"/>
                <a:cs typeface="Tahoma"/>
              </a:rPr>
              <a:t>(</a:t>
            </a:r>
            <a:r>
              <a:rPr sz="1754" i="1" spc="37" dirty="0">
                <a:latin typeface="Cambria"/>
                <a:cs typeface="Cambria"/>
              </a:rPr>
              <a:t>u</a:t>
            </a:r>
            <a:r>
              <a:rPr sz="1822" spc="3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145689">
              <a:spcBef>
                <a:spcPts val="148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145689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  <a:p>
            <a:pPr marL="239530" indent="-230960">
              <a:spcBef>
                <a:spcPts val="796"/>
              </a:spcBef>
              <a:buAutoNum type="arabicPeriod" startAt="2"/>
              <a:tabLst>
                <a:tab pos="239530" algn="l"/>
              </a:tabLst>
            </a:pPr>
            <a:r>
              <a:rPr sz="1754" spc="54" dirty="0">
                <a:latin typeface="Cambria"/>
                <a:cs typeface="Cambria"/>
              </a:rPr>
              <a:t>Choose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61" dirty="0">
                <a:latin typeface="Cambria"/>
                <a:cs typeface="Cambria"/>
              </a:rPr>
              <a:t>x</a:t>
            </a:r>
            <a:r>
              <a:rPr sz="1754" spc="61" dirty="0">
                <a:latin typeface="Cambria"/>
                <a:cs typeface="Cambria"/>
              </a:rPr>
              <a:t>-</a:t>
            </a:r>
            <a:r>
              <a:rPr sz="1754" spc="-7" dirty="0">
                <a:latin typeface="Cambria"/>
                <a:cs typeface="Cambria"/>
              </a:rPr>
              <a:t>coordinates:</a:t>
            </a:r>
            <a:endParaRPr sz="1754">
              <a:latin typeface="Cambria"/>
              <a:cs typeface="Cambria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66787" y="3417002"/>
            <a:ext cx="1189491" cy="70958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82492" y="3417002"/>
            <a:ext cx="1189491" cy="709581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9" dirty="0"/>
              <a:t> </a:t>
            </a:r>
            <a:r>
              <a:rPr spc="37" dirty="0"/>
              <a:t>Layouts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06" y="2367276"/>
            <a:ext cx="1906854" cy="19068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0710" y="2359852"/>
            <a:ext cx="220501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7332" y="2691835"/>
            <a:ext cx="3079994" cy="859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circular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516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Drawing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planar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0711" y="3666453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7332" y="3998459"/>
            <a:ext cx="289702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Distribution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0402" y="2687830"/>
            <a:ext cx="3336232" cy="988957"/>
          </a:xfrm>
          <a:custGeom>
            <a:avLst/>
            <a:gdLst/>
            <a:ahLst/>
            <a:cxnLst/>
            <a:rect l="l" t="t" r="r" b="b"/>
            <a:pathLst>
              <a:path w="4944109" h="1465579">
                <a:moveTo>
                  <a:pt x="4944046" y="0"/>
                </a:moveTo>
                <a:lnTo>
                  <a:pt x="0" y="0"/>
                </a:lnTo>
                <a:lnTo>
                  <a:pt x="0" y="1465313"/>
                </a:lnTo>
                <a:lnTo>
                  <a:pt x="4944046" y="1465313"/>
                </a:lnTo>
                <a:lnTo>
                  <a:pt x="49440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0" name="object 10"/>
          <p:cNvSpPr/>
          <p:nvPr/>
        </p:nvSpPr>
        <p:spPr>
          <a:xfrm>
            <a:off x="3893236" y="3963431"/>
            <a:ext cx="2981441" cy="317083"/>
          </a:xfrm>
          <a:custGeom>
            <a:avLst/>
            <a:gdLst/>
            <a:ahLst/>
            <a:cxnLst/>
            <a:rect l="l" t="t" r="r" b="b"/>
            <a:pathLst>
              <a:path w="4418330" h="469900">
                <a:moveTo>
                  <a:pt x="4418330" y="0"/>
                </a:moveTo>
                <a:lnTo>
                  <a:pt x="0" y="0"/>
                </a:lnTo>
                <a:lnTo>
                  <a:pt x="0" y="469798"/>
                </a:lnTo>
                <a:lnTo>
                  <a:pt x="4418330" y="469798"/>
                </a:lnTo>
                <a:lnTo>
                  <a:pt x="44183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9" dirty="0"/>
              <a:t> </a:t>
            </a:r>
            <a:r>
              <a:rPr spc="37" dirty="0"/>
              <a:t>Layouts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06" y="2367276"/>
            <a:ext cx="1906854" cy="19068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17331" y="3291208"/>
            <a:ext cx="204476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Drawing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planar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0710" y="2315469"/>
            <a:ext cx="3175119" cy="1644456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circular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512"/>
              </a:spcBef>
            </a:pPr>
            <a:endParaRPr sz="1754">
              <a:latin typeface="Cambria"/>
              <a:cs typeface="Cambria"/>
            </a:endParaRPr>
          </a:p>
          <a:p>
            <a:pPr marL="8570"/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7332" y="3998459"/>
            <a:ext cx="289702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Distribution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3236" y="3963431"/>
            <a:ext cx="2981441" cy="317083"/>
          </a:xfrm>
          <a:custGeom>
            <a:avLst/>
            <a:gdLst/>
            <a:ahLst/>
            <a:cxnLst/>
            <a:rect l="l" t="t" r="r" b="b"/>
            <a:pathLst>
              <a:path w="4418330" h="469900">
                <a:moveTo>
                  <a:pt x="4418330" y="0"/>
                </a:moveTo>
                <a:lnTo>
                  <a:pt x="0" y="0"/>
                </a:lnTo>
                <a:lnTo>
                  <a:pt x="0" y="469798"/>
                </a:lnTo>
                <a:lnTo>
                  <a:pt x="4418330" y="469798"/>
                </a:lnTo>
                <a:lnTo>
                  <a:pt x="44183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/>
          <p:nvPr/>
        </p:nvSpPr>
        <p:spPr>
          <a:xfrm>
            <a:off x="3863044" y="3261468"/>
            <a:ext cx="2279573" cy="317083"/>
          </a:xfrm>
          <a:custGeom>
            <a:avLst/>
            <a:gdLst/>
            <a:ahLst/>
            <a:cxnLst/>
            <a:rect l="l" t="t" r="r" b="b"/>
            <a:pathLst>
              <a:path w="3378200" h="469900">
                <a:moveTo>
                  <a:pt x="3378060" y="0"/>
                </a:moveTo>
                <a:lnTo>
                  <a:pt x="0" y="0"/>
                </a:lnTo>
                <a:lnTo>
                  <a:pt x="0" y="469798"/>
                </a:lnTo>
                <a:lnTo>
                  <a:pt x="3378060" y="469798"/>
                </a:lnTo>
                <a:lnTo>
                  <a:pt x="3378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9" dirty="0"/>
              <a:t> </a:t>
            </a:r>
            <a:r>
              <a:rPr spc="37" dirty="0"/>
              <a:t>Layouts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06" y="2367276"/>
            <a:ext cx="1906854" cy="19068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0710" y="2315469"/>
            <a:ext cx="3175119" cy="1631632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circular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1" dirty="0">
                <a:latin typeface="Cambria"/>
                <a:cs typeface="Cambria"/>
              </a:rPr>
              <a:t>Drawing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planar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1019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7332" y="3998459"/>
            <a:ext cx="289702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Distribution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3236" y="3963431"/>
            <a:ext cx="2981441" cy="317083"/>
          </a:xfrm>
          <a:custGeom>
            <a:avLst/>
            <a:gdLst/>
            <a:ahLst/>
            <a:cxnLst/>
            <a:rect l="l" t="t" r="r" b="b"/>
            <a:pathLst>
              <a:path w="4418330" h="469900">
                <a:moveTo>
                  <a:pt x="4418330" y="0"/>
                </a:moveTo>
                <a:lnTo>
                  <a:pt x="0" y="0"/>
                </a:lnTo>
                <a:lnTo>
                  <a:pt x="0" y="469798"/>
                </a:lnTo>
                <a:lnTo>
                  <a:pt x="4418330" y="469798"/>
                </a:lnTo>
                <a:lnTo>
                  <a:pt x="44183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9" dirty="0"/>
              <a:t> </a:t>
            </a:r>
            <a:r>
              <a:rPr spc="37" dirty="0"/>
              <a:t>Layouts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06" y="2367276"/>
            <a:ext cx="1906854" cy="19068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0710" y="2315469"/>
            <a:ext cx="3175119" cy="1940050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circular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44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1" dirty="0">
                <a:latin typeface="Cambria"/>
                <a:cs typeface="Cambria"/>
              </a:rPr>
              <a:t>Drawing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planar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1019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Distribution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9" dirty="0"/>
              <a:t> </a:t>
            </a:r>
            <a:r>
              <a:rPr spc="37" dirty="0"/>
              <a:t>Layouts</a:t>
            </a:r>
            <a:r>
              <a:rPr spc="202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1" dirty="0"/>
              <a:t>Drawing</a:t>
            </a:r>
            <a:r>
              <a:rPr spc="202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06" y="2367276"/>
            <a:ext cx="1906854" cy="19068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4986" y="2315469"/>
            <a:ext cx="4521009" cy="2953789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1354054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1686997" marR="3428" indent="-254956">
              <a:lnSpc>
                <a:spcPts val="2099"/>
              </a:lnSpc>
              <a:spcBef>
                <a:spcPts val="41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86997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circular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 marL="1686997" indent="-254956">
              <a:spcBef>
                <a:spcPts val="44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86997" algn="l"/>
              </a:tabLst>
            </a:pPr>
            <a:r>
              <a:rPr sz="1754" spc="51" dirty="0">
                <a:latin typeface="Cambria"/>
                <a:cs typeface="Cambria"/>
              </a:rPr>
              <a:t>Drawing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planar</a:t>
            </a:r>
            <a:endParaRPr sz="1754">
              <a:latin typeface="Cambria"/>
              <a:cs typeface="Cambria"/>
            </a:endParaRPr>
          </a:p>
          <a:p>
            <a:pPr marL="1354054">
              <a:spcBef>
                <a:spcPts val="1019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  <a:p>
            <a:pPr marL="1686997" indent="-254956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1686997" algn="l"/>
              </a:tabLst>
            </a:pPr>
            <a:r>
              <a:rPr sz="1754" dirty="0">
                <a:latin typeface="Cambria"/>
                <a:cs typeface="Cambria"/>
              </a:rPr>
              <a:t>Distribution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576"/>
              </a:spcBef>
            </a:pPr>
            <a:endParaRPr sz="1754">
              <a:latin typeface="Cambria"/>
              <a:cs typeface="Cambria"/>
            </a:endParaRPr>
          </a:p>
          <a:p>
            <a:pPr marL="50991" marR="1345055" indent="-42850">
              <a:lnSpc>
                <a:spcPts val="2099"/>
              </a:lnSpc>
            </a:pPr>
            <a:r>
              <a:rPr sz="1754" spc="101" dirty="0">
                <a:latin typeface="Cambria"/>
                <a:cs typeface="Cambria"/>
              </a:rPr>
              <a:t>How</a:t>
            </a:r>
            <a:r>
              <a:rPr sz="1754" spc="19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distribution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vertices?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5" y="1576030"/>
            <a:ext cx="5127753" cy="630352"/>
          </a:xfrm>
          <a:prstGeom prst="rect">
            <a:avLst/>
          </a:prstGeom>
        </p:spPr>
        <p:txBody>
          <a:bodyPr vert="horz" wrap="square" lIns="0" tIns="41135" rIns="0" bIns="0" rtlCol="0">
            <a:spAutoFit/>
          </a:bodyPr>
          <a:lstStyle/>
          <a:p>
            <a:pPr marL="8570">
              <a:spcBef>
                <a:spcPts val="324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27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12" name="object 12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25" name="object 25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951250" cy="112604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2809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557047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831286">
              <a:spcBef>
                <a:spcPts val="54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28" name="object 28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4" y="3918090"/>
            <a:ext cx="402782" cy="56050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2809">
              <a:spcBef>
                <a:spcPts val="54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1" name="object 31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64" dirty="0"/>
              <a:t>Applications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906" y="2078971"/>
            <a:ext cx="7003660" cy="26967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71" y="5039852"/>
            <a:ext cx="6408941" cy="417901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Decision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for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outcome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prediction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after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traumatic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brain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injury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13"/>
              </a:spcBef>
            </a:pPr>
            <a:r>
              <a:rPr sz="911" i="1" spc="-7" dirty="0">
                <a:solidFill>
                  <a:srgbClr val="7F7F7F"/>
                </a:solidFill>
                <a:latin typeface="Cambria"/>
                <a:cs typeface="Cambria"/>
              </a:rPr>
              <a:t>Source:</a:t>
            </a:r>
            <a:r>
              <a:rPr sz="911" i="1" spc="101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Nature</a:t>
            </a:r>
            <a:r>
              <a:rPr sz="911" spc="101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dirty="0">
                <a:solidFill>
                  <a:srgbClr val="7F7F7F"/>
                </a:solidFill>
                <a:latin typeface="Cambria"/>
                <a:cs typeface="Cambria"/>
              </a:rPr>
              <a:t>Reviews</a:t>
            </a:r>
            <a:r>
              <a:rPr sz="911" spc="105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-7" dirty="0">
                <a:solidFill>
                  <a:srgbClr val="7F7F7F"/>
                </a:solidFill>
                <a:latin typeface="Cambria"/>
                <a:cs typeface="Cambria"/>
              </a:rPr>
              <a:t>Neurology</a:t>
            </a:r>
            <a:endParaRPr sz="91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0" name="object 30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3" name="object 33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4" name="object 34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8098" y="378099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5" name="object 35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8098" y="378099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53863" y="3506739"/>
            <a:ext cx="23952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08804" y="2422513"/>
            <a:ext cx="1336035" cy="562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303">
              <a:lnSpc>
                <a:spcPts val="2008"/>
              </a:lnSpc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67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3" name="object 33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6" name="object 36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338148" y="2370816"/>
            <a:ext cx="3706448" cy="1175779"/>
          </a:xfrm>
          <a:custGeom>
            <a:avLst/>
            <a:gdLst/>
            <a:ahLst/>
            <a:cxnLst/>
            <a:rect l="l" t="t" r="r" b="b"/>
            <a:pathLst>
              <a:path w="5492750" h="1742439">
                <a:moveTo>
                  <a:pt x="5492153" y="0"/>
                </a:moveTo>
                <a:lnTo>
                  <a:pt x="2774048" y="0"/>
                </a:lnTo>
                <a:lnTo>
                  <a:pt x="2774048" y="906030"/>
                </a:lnTo>
                <a:lnTo>
                  <a:pt x="0" y="906030"/>
                </a:lnTo>
                <a:lnTo>
                  <a:pt x="0" y="1742249"/>
                </a:lnTo>
                <a:lnTo>
                  <a:pt x="4252696" y="1742249"/>
                </a:lnTo>
                <a:lnTo>
                  <a:pt x="4252696" y="1185672"/>
                </a:lnTo>
                <a:lnTo>
                  <a:pt x="5492153" y="1185672"/>
                </a:lnTo>
                <a:lnTo>
                  <a:pt x="5492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8098" y="378099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0" name="object 30"/>
          <p:cNvSpPr txBox="1"/>
          <p:nvPr/>
        </p:nvSpPr>
        <p:spPr>
          <a:xfrm>
            <a:off x="2245293" y="2366528"/>
            <a:ext cx="1842512" cy="1439839"/>
          </a:xfrm>
          <a:prstGeom prst="rect">
            <a:avLst/>
          </a:prstGeom>
        </p:spPr>
        <p:txBody>
          <a:bodyPr vert="horz" wrap="square" lIns="0" tIns="33422" rIns="0" bIns="0" rtlCol="0">
            <a:spAutoFit/>
          </a:bodyPr>
          <a:lstStyle/>
          <a:p>
            <a:pPr marL="1195938">
              <a:spcBef>
                <a:spcPts val="263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463206">
              <a:spcBef>
                <a:spcPts val="196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2068"/>
              </a:spcBef>
            </a:pPr>
            <a:endParaRPr sz="1822">
              <a:latin typeface="Cambria"/>
              <a:cs typeface="Cambria"/>
            </a:endParaRPr>
          </a:p>
          <a:p>
            <a:pPr marL="17140">
              <a:spcBef>
                <a:spcPts val="3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2287" y="3188465"/>
            <a:ext cx="27282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3" name="object 33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6" name="object 36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338151" y="2982195"/>
            <a:ext cx="2870033" cy="564322"/>
          </a:xfrm>
          <a:custGeom>
            <a:avLst/>
            <a:gdLst/>
            <a:ahLst/>
            <a:cxnLst/>
            <a:rect l="l" t="t" r="r" b="b"/>
            <a:pathLst>
              <a:path w="4253230" h="836295">
                <a:moveTo>
                  <a:pt x="4252693" y="0"/>
                </a:moveTo>
                <a:lnTo>
                  <a:pt x="0" y="0"/>
                </a:lnTo>
                <a:lnTo>
                  <a:pt x="0" y="836218"/>
                </a:lnTo>
                <a:lnTo>
                  <a:pt x="4252693" y="836218"/>
                </a:lnTo>
                <a:lnTo>
                  <a:pt x="4252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5" name="object 5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0" name="object 30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5" name="object 35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886" y="3252461"/>
            <a:ext cx="2204158" cy="220415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6" name="object 6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3" name="object 33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36" name="object 36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886" y="3252461"/>
            <a:ext cx="2204158" cy="220415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6" name="object 6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82620" y="43002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68580" y="0"/>
                  </a:moveTo>
                  <a:lnTo>
                    <a:pt x="41887" y="5389"/>
                  </a:lnTo>
                  <a:lnTo>
                    <a:pt x="20088" y="20088"/>
                  </a:lnTo>
                  <a:lnTo>
                    <a:pt x="5389" y="41887"/>
                  </a:lnTo>
                  <a:lnTo>
                    <a:pt x="0" y="68579"/>
                  </a:lnTo>
                  <a:lnTo>
                    <a:pt x="5389" y="95272"/>
                  </a:lnTo>
                  <a:lnTo>
                    <a:pt x="20088" y="117071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1"/>
                  </a:lnTo>
                  <a:lnTo>
                    <a:pt x="118940" y="114299"/>
                  </a:lnTo>
                  <a:lnTo>
                    <a:pt x="68580" y="114299"/>
                  </a:lnTo>
                  <a:lnTo>
                    <a:pt x="50784" y="110706"/>
                  </a:lnTo>
                  <a:lnTo>
                    <a:pt x="36252" y="100907"/>
                  </a:lnTo>
                  <a:lnTo>
                    <a:pt x="26453" y="86375"/>
                  </a:lnTo>
                  <a:lnTo>
                    <a:pt x="22860" y="68579"/>
                  </a:lnTo>
                  <a:lnTo>
                    <a:pt x="26453" y="50784"/>
                  </a:lnTo>
                  <a:lnTo>
                    <a:pt x="36252" y="36252"/>
                  </a:lnTo>
                  <a:lnTo>
                    <a:pt x="50784" y="26453"/>
                  </a:lnTo>
                  <a:lnTo>
                    <a:pt x="68580" y="22859"/>
                  </a:lnTo>
                  <a:lnTo>
                    <a:pt x="118940" y="22859"/>
                  </a:lnTo>
                  <a:lnTo>
                    <a:pt x="117071" y="20088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60">
                  <a:moveTo>
                    <a:pt x="118940" y="22859"/>
                  </a:moveTo>
                  <a:lnTo>
                    <a:pt x="68580" y="22859"/>
                  </a:lnTo>
                  <a:lnTo>
                    <a:pt x="86375" y="26453"/>
                  </a:lnTo>
                  <a:lnTo>
                    <a:pt x="100907" y="36252"/>
                  </a:lnTo>
                  <a:lnTo>
                    <a:pt x="110706" y="50784"/>
                  </a:lnTo>
                  <a:lnTo>
                    <a:pt x="114300" y="68579"/>
                  </a:lnTo>
                  <a:lnTo>
                    <a:pt x="110706" y="86375"/>
                  </a:lnTo>
                  <a:lnTo>
                    <a:pt x="100907" y="100907"/>
                  </a:lnTo>
                  <a:lnTo>
                    <a:pt x="86375" y="110706"/>
                  </a:lnTo>
                  <a:lnTo>
                    <a:pt x="68580" y="114299"/>
                  </a:lnTo>
                  <a:lnTo>
                    <a:pt x="118940" y="114299"/>
                  </a:lnTo>
                  <a:lnTo>
                    <a:pt x="131770" y="95272"/>
                  </a:lnTo>
                  <a:lnTo>
                    <a:pt x="137160" y="68579"/>
                  </a:lnTo>
                  <a:lnTo>
                    <a:pt x="131770" y="41887"/>
                  </a:lnTo>
                  <a:lnTo>
                    <a:pt x="118940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05480" y="432308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5719" y="0"/>
                  </a:move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3593" y="63515"/>
                  </a:lnTo>
                  <a:lnTo>
                    <a:pt x="13392" y="78047"/>
                  </a:lnTo>
                  <a:lnTo>
                    <a:pt x="27924" y="87846"/>
                  </a:lnTo>
                  <a:lnTo>
                    <a:pt x="45719" y="91440"/>
                  </a:lnTo>
                  <a:lnTo>
                    <a:pt x="63515" y="87846"/>
                  </a:lnTo>
                  <a:lnTo>
                    <a:pt x="78047" y="78047"/>
                  </a:lnTo>
                  <a:lnTo>
                    <a:pt x="87846" y="63515"/>
                  </a:lnTo>
                  <a:lnTo>
                    <a:pt x="91439" y="45720"/>
                  </a:lnTo>
                  <a:lnTo>
                    <a:pt x="87846" y="27924"/>
                  </a:lnTo>
                  <a:lnTo>
                    <a:pt x="78047" y="13392"/>
                  </a:lnTo>
                  <a:lnTo>
                    <a:pt x="63515" y="3593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47597" y="3759795"/>
            <a:ext cx="92554" cy="92554"/>
            <a:chOff x="3182620" y="4300220"/>
            <a:chExt cx="137160" cy="137160"/>
          </a:xfrm>
        </p:grpSpPr>
        <p:sp>
          <p:nvSpPr>
            <p:cNvPr id="29" name="object 29"/>
            <p:cNvSpPr/>
            <p:nvPr/>
          </p:nvSpPr>
          <p:spPr>
            <a:xfrm>
              <a:off x="3182620" y="43002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68580" y="0"/>
                  </a:moveTo>
                  <a:lnTo>
                    <a:pt x="41887" y="5389"/>
                  </a:lnTo>
                  <a:lnTo>
                    <a:pt x="20088" y="20088"/>
                  </a:lnTo>
                  <a:lnTo>
                    <a:pt x="5389" y="41887"/>
                  </a:lnTo>
                  <a:lnTo>
                    <a:pt x="0" y="68579"/>
                  </a:lnTo>
                  <a:lnTo>
                    <a:pt x="5389" y="95272"/>
                  </a:lnTo>
                  <a:lnTo>
                    <a:pt x="20088" y="117071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1"/>
                  </a:lnTo>
                  <a:lnTo>
                    <a:pt x="118940" y="114299"/>
                  </a:lnTo>
                  <a:lnTo>
                    <a:pt x="68580" y="114299"/>
                  </a:lnTo>
                  <a:lnTo>
                    <a:pt x="50784" y="110706"/>
                  </a:lnTo>
                  <a:lnTo>
                    <a:pt x="36252" y="100907"/>
                  </a:lnTo>
                  <a:lnTo>
                    <a:pt x="26453" y="86375"/>
                  </a:lnTo>
                  <a:lnTo>
                    <a:pt x="22860" y="68579"/>
                  </a:lnTo>
                  <a:lnTo>
                    <a:pt x="26453" y="50784"/>
                  </a:lnTo>
                  <a:lnTo>
                    <a:pt x="36252" y="36252"/>
                  </a:lnTo>
                  <a:lnTo>
                    <a:pt x="50784" y="26453"/>
                  </a:lnTo>
                  <a:lnTo>
                    <a:pt x="68580" y="22859"/>
                  </a:lnTo>
                  <a:lnTo>
                    <a:pt x="118940" y="22859"/>
                  </a:lnTo>
                  <a:lnTo>
                    <a:pt x="117071" y="20088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60">
                  <a:moveTo>
                    <a:pt x="118940" y="22859"/>
                  </a:moveTo>
                  <a:lnTo>
                    <a:pt x="68580" y="22859"/>
                  </a:lnTo>
                  <a:lnTo>
                    <a:pt x="86375" y="26453"/>
                  </a:lnTo>
                  <a:lnTo>
                    <a:pt x="100907" y="36252"/>
                  </a:lnTo>
                  <a:lnTo>
                    <a:pt x="110706" y="50784"/>
                  </a:lnTo>
                  <a:lnTo>
                    <a:pt x="114300" y="68579"/>
                  </a:lnTo>
                  <a:lnTo>
                    <a:pt x="110706" y="86375"/>
                  </a:lnTo>
                  <a:lnTo>
                    <a:pt x="100907" y="100907"/>
                  </a:lnTo>
                  <a:lnTo>
                    <a:pt x="86375" y="110706"/>
                  </a:lnTo>
                  <a:lnTo>
                    <a:pt x="68580" y="114299"/>
                  </a:lnTo>
                  <a:lnTo>
                    <a:pt x="118940" y="114299"/>
                  </a:lnTo>
                  <a:lnTo>
                    <a:pt x="131770" y="95272"/>
                  </a:lnTo>
                  <a:lnTo>
                    <a:pt x="137160" y="68579"/>
                  </a:lnTo>
                  <a:lnTo>
                    <a:pt x="131770" y="41887"/>
                  </a:lnTo>
                  <a:lnTo>
                    <a:pt x="118940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05480" y="4323080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5719" y="0"/>
                  </a:moveTo>
                  <a:lnTo>
                    <a:pt x="27924" y="3593"/>
                  </a:lnTo>
                  <a:lnTo>
                    <a:pt x="13392" y="13392"/>
                  </a:lnTo>
                  <a:lnTo>
                    <a:pt x="3593" y="27924"/>
                  </a:lnTo>
                  <a:lnTo>
                    <a:pt x="0" y="45720"/>
                  </a:lnTo>
                  <a:lnTo>
                    <a:pt x="3593" y="63515"/>
                  </a:lnTo>
                  <a:lnTo>
                    <a:pt x="13392" y="78047"/>
                  </a:lnTo>
                  <a:lnTo>
                    <a:pt x="27924" y="87846"/>
                  </a:lnTo>
                  <a:lnTo>
                    <a:pt x="45719" y="91440"/>
                  </a:lnTo>
                  <a:lnTo>
                    <a:pt x="63515" y="87846"/>
                  </a:lnTo>
                  <a:lnTo>
                    <a:pt x="78047" y="78047"/>
                  </a:lnTo>
                  <a:lnTo>
                    <a:pt x="87846" y="63515"/>
                  </a:lnTo>
                  <a:lnTo>
                    <a:pt x="91439" y="45720"/>
                  </a:lnTo>
                  <a:lnTo>
                    <a:pt x="87846" y="27924"/>
                  </a:lnTo>
                  <a:lnTo>
                    <a:pt x="78047" y="13392"/>
                  </a:lnTo>
                  <a:lnTo>
                    <a:pt x="63515" y="3593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7" name="object 37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40" name="object 40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886" y="3252461"/>
            <a:ext cx="2204158" cy="22041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3363" y="3759795"/>
            <a:ext cx="1737960" cy="1463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0" name="object 20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25" name="object 25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886" y="3252461"/>
            <a:ext cx="2204158" cy="22041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3363" y="3759795"/>
            <a:ext cx="1737960" cy="1463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0" name="object 20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25" name="object 25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520" y="214218"/>
            <a:ext cx="8367943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64" dirty="0"/>
              <a:t>Applications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68334" y="1605684"/>
            <a:ext cx="2743200" cy="4257488"/>
            <a:chOff x="1879600" y="1107947"/>
            <a:chExt cx="4065270" cy="6309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600" y="1107947"/>
              <a:ext cx="4064977" cy="63088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9482" y="7099300"/>
              <a:ext cx="3505200" cy="304800"/>
            </a:xfrm>
            <a:custGeom>
              <a:avLst/>
              <a:gdLst/>
              <a:ahLst/>
              <a:cxnLst/>
              <a:rect l="l" t="t" r="r" b="b"/>
              <a:pathLst>
                <a:path w="3505200" h="304800">
                  <a:moveTo>
                    <a:pt x="3505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505200" y="3048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4902" y="5589924"/>
            <a:ext cx="221015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1" dirty="0">
                <a:latin typeface="Cambria"/>
                <a:cs typeface="Cambria"/>
              </a:rPr>
              <a:t>Aloisius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7" dirty="0">
                <a:latin typeface="Cambria"/>
                <a:cs typeface="Cambria"/>
              </a:rPr>
              <a:t>Gaultier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7" dirty="0">
                <a:latin typeface="Cambria"/>
                <a:cs typeface="Cambria"/>
              </a:rPr>
              <a:t>1821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2873" y="5245506"/>
            <a:ext cx="2055472" cy="555483"/>
          </a:xfrm>
          <a:prstGeom prst="rect">
            <a:avLst/>
          </a:prstGeom>
        </p:spPr>
        <p:txBody>
          <a:bodyPr vert="horz" wrap="square" lIns="0" tIns="16711" rIns="0" bIns="0" rtlCol="0">
            <a:spAutoFit/>
          </a:bodyPr>
          <a:lstStyle/>
          <a:p>
            <a:pPr marL="61275" marR="3428" indent="-53134">
              <a:lnSpc>
                <a:spcPts val="2099"/>
              </a:lnSpc>
              <a:spcBef>
                <a:spcPts val="132"/>
              </a:spcBef>
            </a:pPr>
            <a:r>
              <a:rPr sz="1754" spc="40" dirty="0">
                <a:latin typeface="Cambria"/>
                <a:cs typeface="Cambria"/>
              </a:rPr>
              <a:t>Family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91" dirty="0">
                <a:latin typeface="Cambria"/>
                <a:cs typeface="Cambria"/>
              </a:rPr>
              <a:t> LOTR </a:t>
            </a:r>
            <a:r>
              <a:rPr sz="1754" dirty="0">
                <a:latin typeface="Cambria"/>
                <a:cs typeface="Cambria"/>
              </a:rPr>
              <a:t>elves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half-</a:t>
            </a:r>
            <a:r>
              <a:rPr sz="1754" spc="-13" dirty="0">
                <a:latin typeface="Cambria"/>
                <a:cs typeface="Cambria"/>
              </a:rPr>
              <a:t>elves</a:t>
            </a:r>
            <a:endParaRPr sz="1754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821" y="1677682"/>
            <a:ext cx="3471232" cy="3471232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886" y="3252461"/>
            <a:ext cx="2204158" cy="22041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3363" y="3759795"/>
            <a:ext cx="1737960" cy="1463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0" name="object 20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25" name="object 25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886" y="3252461"/>
            <a:ext cx="2204158" cy="22041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3363" y="3759795"/>
            <a:ext cx="1737960" cy="1463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36932" y="2930294"/>
            <a:ext cx="514189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5710">
              <a:spcBef>
                <a:spcPts val="67"/>
              </a:spcBef>
            </a:pP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9</a:t>
            </a:r>
            <a:r>
              <a:rPr sz="1316" u="sng" spc="3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316" spc="253" dirty="0">
                <a:latin typeface="Cambria"/>
                <a:cs typeface="Cambria"/>
              </a:rPr>
              <a:t> </a:t>
            </a:r>
            <a:r>
              <a:rPr sz="2733" i="1" spc="-207" baseline="-20576" dirty="0">
                <a:latin typeface="Meiryo UI"/>
                <a:cs typeface="Meiryo UI"/>
              </a:rPr>
              <a:t>·</a:t>
            </a:r>
            <a:r>
              <a:rPr sz="2733" i="1" spc="-70" baseline="-20576" dirty="0">
                <a:latin typeface="Meiryo UI"/>
                <a:cs typeface="Meiryo UI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4071" y="3156953"/>
            <a:ext cx="479910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386505" algn="l"/>
              </a:tabLst>
            </a:pPr>
            <a:r>
              <a:rPr sz="1316" spc="-17" dirty="0">
                <a:latin typeface="Cambria"/>
                <a:cs typeface="Cambria"/>
              </a:rPr>
              <a:t>10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4" name="object 24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27" name="object 27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16886" y="3252461"/>
            <a:ext cx="2204158" cy="2204158"/>
            <a:chOff x="6545580" y="3548379"/>
            <a:chExt cx="3266440" cy="3266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5580" y="3548379"/>
              <a:ext cx="3266440" cy="3266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9277" y="4083392"/>
              <a:ext cx="1893570" cy="1475105"/>
            </a:xfrm>
            <a:custGeom>
              <a:avLst/>
              <a:gdLst/>
              <a:ahLst/>
              <a:cxnLst/>
              <a:rect l="l" t="t" r="r" b="b"/>
              <a:pathLst>
                <a:path w="1893570" h="1475104">
                  <a:moveTo>
                    <a:pt x="0" y="1474965"/>
                  </a:moveTo>
                  <a:lnTo>
                    <a:pt x="1893316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8" name="object 8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36932" y="2930294"/>
            <a:ext cx="514189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5710">
              <a:spcBef>
                <a:spcPts val="67"/>
              </a:spcBef>
            </a:pP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9</a:t>
            </a:r>
            <a:r>
              <a:rPr sz="1316" u="sng" spc="3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316" spc="253" dirty="0">
                <a:latin typeface="Cambria"/>
                <a:cs typeface="Cambria"/>
              </a:rPr>
              <a:t> </a:t>
            </a:r>
            <a:r>
              <a:rPr sz="2733" i="1" spc="-207" baseline="-20576" dirty="0">
                <a:latin typeface="Meiryo UI"/>
                <a:cs typeface="Meiryo UI"/>
              </a:rPr>
              <a:t>·</a:t>
            </a:r>
            <a:r>
              <a:rPr sz="2733" i="1" spc="-70" baseline="-20576" dirty="0">
                <a:latin typeface="Meiryo UI"/>
                <a:cs typeface="Meiryo UI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54071" y="3156953"/>
            <a:ext cx="479910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386505" algn="l"/>
              </a:tabLst>
            </a:pPr>
            <a:r>
              <a:rPr sz="1316" spc="-17" dirty="0">
                <a:latin typeface="Cambria"/>
                <a:cs typeface="Cambria"/>
              </a:rPr>
              <a:t>10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73363" y="3759795"/>
            <a:ext cx="915257" cy="641023"/>
            <a:chOff x="2776220" y="4300220"/>
            <a:chExt cx="1356360" cy="94996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690255" y="3567206"/>
            <a:ext cx="1657832" cy="1385740"/>
            <a:chOff x="6950697" y="4014813"/>
            <a:chExt cx="2456815" cy="2053589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4013" y="4014813"/>
              <a:ext cx="137159" cy="1371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69742" y="4736274"/>
              <a:ext cx="137160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2973" y="5930722"/>
              <a:ext cx="137159" cy="13715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50697" y="5489778"/>
              <a:ext cx="137160" cy="1371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10220" y="5113020"/>
              <a:ext cx="137159" cy="13716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48" name="object 48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50" name="object 50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53" name="object 53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16886" y="3252461"/>
            <a:ext cx="2204158" cy="2204158"/>
            <a:chOff x="6545580" y="3548379"/>
            <a:chExt cx="3266440" cy="3266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5580" y="3548379"/>
              <a:ext cx="3266440" cy="3266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9277" y="4083392"/>
              <a:ext cx="1893570" cy="1475105"/>
            </a:xfrm>
            <a:custGeom>
              <a:avLst/>
              <a:gdLst/>
              <a:ahLst/>
              <a:cxnLst/>
              <a:rect l="l" t="t" r="r" b="b"/>
              <a:pathLst>
                <a:path w="1893570" h="1475104">
                  <a:moveTo>
                    <a:pt x="0" y="1474965"/>
                  </a:moveTo>
                  <a:lnTo>
                    <a:pt x="1893316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8" name="object 8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4071" y="2992894"/>
            <a:ext cx="479910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386505" algn="l"/>
              </a:tabLst>
            </a:pP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9 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36932" y="3094353"/>
            <a:ext cx="514189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5710">
              <a:spcBef>
                <a:spcPts val="67"/>
              </a:spcBef>
            </a:pPr>
            <a:r>
              <a:rPr sz="1316" dirty="0">
                <a:latin typeface="Cambria"/>
                <a:cs typeface="Cambria"/>
              </a:rPr>
              <a:t>10</a:t>
            </a:r>
            <a:r>
              <a:rPr sz="1316" spc="148" dirty="0">
                <a:latin typeface="Cambria"/>
                <a:cs typeface="Cambria"/>
              </a:rPr>
              <a:t> </a:t>
            </a:r>
            <a:r>
              <a:rPr sz="2733" i="1" spc="-207" baseline="18518" dirty="0">
                <a:latin typeface="Meiryo UI"/>
                <a:cs typeface="Meiryo UI"/>
              </a:rPr>
              <a:t>·</a:t>
            </a:r>
            <a:r>
              <a:rPr sz="2733" i="1" spc="-70" baseline="18518" dirty="0">
                <a:latin typeface="Meiryo UI"/>
                <a:cs typeface="Meiryo UI"/>
              </a:rPr>
              <a:t> </a:t>
            </a: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34319" y="2793177"/>
            <a:ext cx="80770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5710">
              <a:spcBef>
                <a:spcPts val="67"/>
              </a:spcBef>
            </a:pP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9</a:t>
            </a:r>
            <a:r>
              <a:rPr sz="1316" u="sng" spc="-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316" spc="253" dirty="0">
                <a:latin typeface="Cambria"/>
                <a:cs typeface="Cambria"/>
              </a:rPr>
              <a:t> </a:t>
            </a:r>
            <a:r>
              <a:rPr sz="2733" i="1" spc="-207" baseline="-20576" dirty="0">
                <a:latin typeface="Meiryo UI"/>
                <a:cs typeface="Meiryo UI"/>
              </a:rPr>
              <a:t>·</a:t>
            </a:r>
            <a:r>
              <a:rPr sz="2733" i="1" spc="-70" baseline="-20576" dirty="0">
                <a:latin typeface="Meiryo UI"/>
                <a:cs typeface="Meiryo UI"/>
              </a:rPr>
              <a:t> </a:t>
            </a: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7</a:t>
            </a:r>
            <a:r>
              <a:rPr sz="1316" spc="250" dirty="0">
                <a:latin typeface="Cambria"/>
                <a:cs typeface="Cambria"/>
              </a:rPr>
              <a:t> </a:t>
            </a:r>
            <a:r>
              <a:rPr sz="2733" i="1" spc="-207" baseline="-20576" dirty="0">
                <a:latin typeface="Meiryo UI"/>
                <a:cs typeface="Meiryo UI"/>
              </a:rPr>
              <a:t>·</a:t>
            </a:r>
            <a:r>
              <a:rPr sz="2733" i="1" spc="-70" baseline="-20576" dirty="0">
                <a:latin typeface="Meiryo UI"/>
                <a:cs typeface="Meiryo UI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51459" y="3019835"/>
            <a:ext cx="773426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386505" algn="l"/>
                <a:tab pos="680026" algn="l"/>
              </a:tabLst>
            </a:pPr>
            <a:r>
              <a:rPr sz="1316" spc="-17" dirty="0">
                <a:latin typeface="Cambria"/>
                <a:cs typeface="Cambria"/>
              </a:rPr>
              <a:t>10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8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73363" y="3759795"/>
            <a:ext cx="1189491" cy="915257"/>
            <a:chOff x="2776220" y="4300220"/>
            <a:chExt cx="1762760" cy="135636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690255" y="3363389"/>
            <a:ext cx="1657832" cy="1884075"/>
            <a:chOff x="6950697" y="3712768"/>
            <a:chExt cx="2456815" cy="279209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60169" y="3712768"/>
              <a:ext cx="137160" cy="1371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4013" y="4014812"/>
              <a:ext cx="137159" cy="1371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9742" y="4736274"/>
              <a:ext cx="137160" cy="1371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9698" y="6367461"/>
              <a:ext cx="137159" cy="13716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2973" y="5930722"/>
              <a:ext cx="137159" cy="1371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50697" y="5489778"/>
              <a:ext cx="137160" cy="1371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10220" y="5113019"/>
              <a:ext cx="137159" cy="13716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54" name="object 54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56" name="object 56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59" name="object 59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202" dirty="0"/>
              <a:t> </a:t>
            </a:r>
            <a:r>
              <a:rPr spc="37" dirty="0"/>
              <a:t>Layouts</a:t>
            </a:r>
            <a:r>
              <a:rPr spc="206" dirty="0"/>
              <a:t> </a:t>
            </a:r>
            <a:r>
              <a:rPr dirty="0"/>
              <a:t>–</a:t>
            </a:r>
            <a:r>
              <a:rPr spc="202" dirty="0"/>
              <a:t> </a:t>
            </a:r>
            <a:r>
              <a:rPr spc="88" dirty="0"/>
              <a:t>Algorithm</a:t>
            </a:r>
            <a:r>
              <a:rPr spc="206" dirty="0"/>
              <a:t> </a:t>
            </a:r>
            <a:r>
              <a:rPr spc="74" dirty="0"/>
              <a:t>Attempt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16886" y="3252461"/>
            <a:ext cx="2204158" cy="2204158"/>
            <a:chOff x="6545580" y="3548379"/>
            <a:chExt cx="3266440" cy="3266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5580" y="3548379"/>
              <a:ext cx="3266440" cy="3266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9277" y="3781348"/>
              <a:ext cx="1893570" cy="2218055"/>
            </a:xfrm>
            <a:custGeom>
              <a:avLst/>
              <a:gdLst/>
              <a:ahLst/>
              <a:cxnLst/>
              <a:rect l="l" t="t" r="r" b="b"/>
              <a:pathLst>
                <a:path w="1893570" h="2218054">
                  <a:moveTo>
                    <a:pt x="0" y="1777009"/>
                  </a:moveTo>
                  <a:lnTo>
                    <a:pt x="1893316" y="302044"/>
                  </a:lnTo>
                </a:path>
                <a:path w="1893570" h="2218054">
                  <a:moveTo>
                    <a:pt x="122275" y="2217953"/>
                  </a:moveTo>
                  <a:lnTo>
                    <a:pt x="909472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73363" y="3759795"/>
            <a:ext cx="1737960" cy="1463726"/>
            <a:chOff x="2776220" y="4300220"/>
            <a:chExt cx="2575560" cy="2169160"/>
          </a:xfrm>
        </p:grpSpPr>
        <p:sp>
          <p:nvSpPr>
            <p:cNvPr id="8" name="object 8"/>
            <p:cNvSpPr/>
            <p:nvPr/>
          </p:nvSpPr>
          <p:spPr>
            <a:xfrm>
              <a:off x="2844800" y="4368800"/>
              <a:ext cx="2438400" cy="2032000"/>
            </a:xfrm>
            <a:custGeom>
              <a:avLst/>
              <a:gdLst/>
              <a:ahLst/>
              <a:cxnLst/>
              <a:rect l="l" t="t" r="r" b="b"/>
              <a:pathLst>
                <a:path w="2438400" h="2032000">
                  <a:moveTo>
                    <a:pt x="0" y="406400"/>
                  </a:moveTo>
                  <a:lnTo>
                    <a:pt x="406400" y="0"/>
                  </a:lnTo>
                  <a:lnTo>
                    <a:pt x="812800" y="406400"/>
                  </a:lnTo>
                  <a:lnTo>
                    <a:pt x="406400" y="812800"/>
                  </a:lnTo>
                </a:path>
                <a:path w="2438400" h="2032000">
                  <a:moveTo>
                    <a:pt x="812800" y="406400"/>
                  </a:moveTo>
                  <a:lnTo>
                    <a:pt x="1219200" y="812800"/>
                  </a:lnTo>
                  <a:lnTo>
                    <a:pt x="812800" y="1219200"/>
                  </a:lnTo>
                </a:path>
                <a:path w="2438400" h="2032000">
                  <a:moveTo>
                    <a:pt x="1219200" y="812800"/>
                  </a:moveTo>
                  <a:lnTo>
                    <a:pt x="1625600" y="1219200"/>
                  </a:lnTo>
                  <a:lnTo>
                    <a:pt x="1219200" y="1625600"/>
                  </a:lnTo>
                </a:path>
                <a:path w="2438400" h="2032000">
                  <a:moveTo>
                    <a:pt x="1625600" y="1219200"/>
                  </a:moveTo>
                  <a:lnTo>
                    <a:pt x="2032000" y="1625600"/>
                  </a:lnTo>
                  <a:lnTo>
                    <a:pt x="1625600" y="2032000"/>
                  </a:lnTo>
                </a:path>
                <a:path w="2438400" h="2032000">
                  <a:moveTo>
                    <a:pt x="2032000" y="1625600"/>
                  </a:moveTo>
                  <a:lnTo>
                    <a:pt x="2438400" y="20320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420" y="59258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63322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4620" y="6332220"/>
              <a:ext cx="137159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8220" y="5925820"/>
              <a:ext cx="137159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05395" y="3918090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79629" y="419232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53863" y="446655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28098" y="4740793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2332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25035" y="501502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50801" y="460369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3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6566" y="4329464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5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02332" y="4055208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64" dirty="0">
                <a:latin typeface="Cambria"/>
                <a:cs typeface="Cambria"/>
              </a:rPr>
              <a:t>7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2540" y="3747039"/>
            <a:ext cx="185965" cy="369024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lnSpc>
                <a:spcPts val="1434"/>
              </a:lnSpc>
              <a:spcBef>
                <a:spcPts val="77"/>
              </a:spcBef>
            </a:pPr>
            <a:r>
              <a:rPr sz="1316" u="sng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316" u="sng" spc="3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endParaRPr sz="1316">
              <a:latin typeface="Cambria"/>
              <a:cs typeface="Cambria"/>
            </a:endParaRPr>
          </a:p>
          <a:p>
            <a:pPr marL="8570">
              <a:lnSpc>
                <a:spcPts val="1434"/>
              </a:lnSpc>
            </a:pPr>
            <a:r>
              <a:rPr sz="1316" spc="-44" dirty="0">
                <a:latin typeface="Cambria"/>
                <a:cs typeface="Cambria"/>
              </a:rPr>
              <a:t>10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4071" y="2992894"/>
            <a:ext cx="479910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386505" algn="l"/>
              </a:tabLst>
            </a:pP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9 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36932" y="3094353"/>
            <a:ext cx="514189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5710">
              <a:spcBef>
                <a:spcPts val="67"/>
              </a:spcBef>
            </a:pPr>
            <a:r>
              <a:rPr sz="1316" dirty="0">
                <a:latin typeface="Cambria"/>
                <a:cs typeface="Cambria"/>
              </a:rPr>
              <a:t>10</a:t>
            </a:r>
            <a:r>
              <a:rPr sz="1316" spc="148" dirty="0">
                <a:latin typeface="Cambria"/>
                <a:cs typeface="Cambria"/>
              </a:rPr>
              <a:t> </a:t>
            </a:r>
            <a:r>
              <a:rPr sz="2733" i="1" spc="-207" baseline="18518" dirty="0">
                <a:latin typeface="Meiryo UI"/>
                <a:cs typeface="Meiryo UI"/>
              </a:rPr>
              <a:t>·</a:t>
            </a:r>
            <a:r>
              <a:rPr sz="2733" i="1" spc="-70" baseline="18518" dirty="0">
                <a:latin typeface="Meiryo UI"/>
                <a:cs typeface="Meiryo UI"/>
              </a:rPr>
              <a:t> </a:t>
            </a:r>
            <a:r>
              <a:rPr sz="1316" spc="-34" dirty="0">
                <a:latin typeface="Cambria"/>
                <a:cs typeface="Cambria"/>
              </a:rPr>
              <a:t>8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34319" y="2793177"/>
            <a:ext cx="80770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5710">
              <a:spcBef>
                <a:spcPts val="67"/>
              </a:spcBef>
            </a:pP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9</a:t>
            </a:r>
            <a:r>
              <a:rPr sz="1316" u="sng" spc="-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316" spc="253" dirty="0">
                <a:latin typeface="Cambria"/>
                <a:cs typeface="Cambria"/>
              </a:rPr>
              <a:t> </a:t>
            </a:r>
            <a:r>
              <a:rPr sz="2733" i="1" spc="-207" baseline="-20576" dirty="0">
                <a:latin typeface="Meiryo UI"/>
                <a:cs typeface="Meiryo UI"/>
              </a:rPr>
              <a:t>·</a:t>
            </a:r>
            <a:r>
              <a:rPr sz="2733" i="1" spc="-70" baseline="-20576" dirty="0">
                <a:latin typeface="Meiryo UI"/>
                <a:cs typeface="Meiryo UI"/>
              </a:rPr>
              <a:t> </a:t>
            </a:r>
            <a:r>
              <a:rPr sz="1316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7</a:t>
            </a:r>
            <a:r>
              <a:rPr sz="1316" spc="250" dirty="0">
                <a:latin typeface="Cambria"/>
                <a:cs typeface="Cambria"/>
              </a:rPr>
              <a:t> </a:t>
            </a:r>
            <a:r>
              <a:rPr sz="2733" i="1" spc="-207" baseline="-20576" dirty="0">
                <a:latin typeface="Meiryo UI"/>
                <a:cs typeface="Meiryo UI"/>
              </a:rPr>
              <a:t>·</a:t>
            </a:r>
            <a:r>
              <a:rPr sz="2733" i="1" spc="-70" baseline="-20576" dirty="0">
                <a:latin typeface="Meiryo UI"/>
                <a:cs typeface="Meiryo UI"/>
              </a:rPr>
              <a:t> </a:t>
            </a:r>
            <a:r>
              <a:rPr sz="1316" u="sng" spc="-3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51459" y="3019835"/>
            <a:ext cx="773426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386505" algn="l"/>
                <a:tab pos="680026" algn="l"/>
              </a:tabLst>
            </a:pPr>
            <a:r>
              <a:rPr sz="1316" spc="-17" dirty="0">
                <a:latin typeface="Cambria"/>
                <a:cs typeface="Cambria"/>
              </a:rPr>
              <a:t>10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8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6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73363" y="3759795"/>
            <a:ext cx="1189491" cy="915257"/>
            <a:chOff x="2776220" y="4300220"/>
            <a:chExt cx="1762760" cy="135636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2620" y="4300220"/>
              <a:ext cx="137160" cy="137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6220" y="4706620"/>
              <a:ext cx="137160" cy="1371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9020" y="4706620"/>
              <a:ext cx="137159" cy="1371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2620" y="5113020"/>
              <a:ext cx="137160" cy="1371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5420" y="5113020"/>
              <a:ext cx="137159" cy="1371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9020" y="5519420"/>
              <a:ext cx="137159" cy="1371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1820" y="5519420"/>
              <a:ext cx="137159" cy="137160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690255" y="3363389"/>
            <a:ext cx="1657832" cy="1884075"/>
            <a:chOff x="6950697" y="3712768"/>
            <a:chExt cx="2456815" cy="279209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60169" y="3712768"/>
              <a:ext cx="137160" cy="1371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4013" y="4014812"/>
              <a:ext cx="137159" cy="1371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9742" y="4736274"/>
              <a:ext cx="137160" cy="1371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9698" y="6367461"/>
              <a:ext cx="137159" cy="13716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2973" y="5930722"/>
              <a:ext cx="137159" cy="1371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50697" y="5489778"/>
              <a:ext cx="137160" cy="1371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10220" y="5113019"/>
              <a:ext cx="137159" cy="1371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85812" y="4632985"/>
              <a:ext cx="273685" cy="715010"/>
            </a:xfrm>
            <a:custGeom>
              <a:avLst/>
              <a:gdLst/>
              <a:ahLst/>
              <a:cxnLst/>
              <a:rect l="l" t="t" r="r" b="b"/>
              <a:pathLst>
                <a:path w="273684" h="715010">
                  <a:moveTo>
                    <a:pt x="273405" y="0"/>
                  </a:moveTo>
                  <a:lnTo>
                    <a:pt x="28841" y="365925"/>
                  </a:lnTo>
                  <a:lnTo>
                    <a:pt x="273405" y="304799"/>
                  </a:lnTo>
                  <a:lnTo>
                    <a:pt x="0" y="714895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60412" y="5128780"/>
              <a:ext cx="209257" cy="2445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65665" y="1609696"/>
            <a:ext cx="4614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spc="-13" dirty="0">
                <a:solidFill>
                  <a:srgbClr val="1E77B3"/>
                </a:solidFill>
                <a:latin typeface="Palatino Linotype"/>
                <a:cs typeface="Palatino Linotype"/>
              </a:rPr>
              <a:t>Idea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3717" y="1911154"/>
            <a:ext cx="504976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latin typeface="Cambria"/>
                <a:cs typeface="Cambria"/>
              </a:rPr>
              <a:t>Reserve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area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corresponding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size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dirty="0">
                <a:latin typeface="Tahoma"/>
                <a:cs typeface="Tahom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i="1" spc="40" dirty="0">
                <a:latin typeface="Cambria"/>
                <a:cs typeface="Cambria"/>
              </a:rPr>
              <a:t>T</a:t>
            </a:r>
            <a:r>
              <a:rPr sz="1822" spc="40" dirty="0">
                <a:latin typeface="Tahoma"/>
                <a:cs typeface="Tahoma"/>
              </a:rPr>
              <a:t>(</a:t>
            </a:r>
            <a:r>
              <a:rPr sz="1754" i="1" spc="40" dirty="0">
                <a:latin typeface="Cambria"/>
                <a:cs typeface="Cambria"/>
              </a:rPr>
              <a:t>u</a:t>
            </a:r>
            <a:r>
              <a:rPr sz="1822" spc="40" dirty="0">
                <a:latin typeface="Tahoma"/>
                <a:cs typeface="Tahoma"/>
              </a:rPr>
              <a:t>)</a:t>
            </a:r>
            <a:r>
              <a:rPr sz="1754" spc="40" dirty="0">
                <a:latin typeface="Cambria"/>
                <a:cs typeface="Cambria"/>
              </a:rPr>
              <a:t>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32784" y="2391521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253454" y="2726184"/>
            <a:ext cx="791423" cy="0"/>
          </a:xfrm>
          <a:custGeom>
            <a:avLst/>
            <a:gdLst/>
            <a:ahLst/>
            <a:cxnLst/>
            <a:rect l="l" t="t" r="r" b="b"/>
            <a:pathLst>
              <a:path w="1172845">
                <a:moveTo>
                  <a:pt x="0" y="0"/>
                </a:moveTo>
                <a:lnTo>
                  <a:pt x="117270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56" name="object 56"/>
          <p:cNvSpPr txBox="1"/>
          <p:nvPr/>
        </p:nvSpPr>
        <p:spPr>
          <a:xfrm>
            <a:off x="326577" y="2694083"/>
            <a:ext cx="3744155" cy="1381017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382020">
              <a:spcBef>
                <a:spcPts val="67"/>
              </a:spcBef>
            </a:pPr>
            <a:r>
              <a:rPr sz="2632" i="1" spc="132" baseline="38461" dirty="0">
                <a:latin typeface="Arial"/>
                <a:cs typeface="Arial"/>
              </a:rPr>
              <a:t>τ</a:t>
            </a:r>
            <a:r>
              <a:rPr sz="1974" i="1" spc="132" baseline="39886" dirty="0">
                <a:latin typeface="Cambria"/>
                <a:cs typeface="Cambria"/>
              </a:rPr>
              <a:t>u</a:t>
            </a:r>
            <a:r>
              <a:rPr sz="1974" i="1" spc="485" baseline="39886" dirty="0">
                <a:latin typeface="Cambria"/>
                <a:cs typeface="Cambria"/>
              </a:rPr>
              <a:t> </a:t>
            </a:r>
            <a:r>
              <a:rPr sz="2733" spc="116" baseline="37037" dirty="0">
                <a:latin typeface="Tahoma"/>
                <a:cs typeface="Tahoma"/>
              </a:rPr>
              <a:t>=</a:t>
            </a:r>
            <a:r>
              <a:rPr sz="2733" spc="273" baseline="37037" dirty="0">
                <a:latin typeface="Tahoma"/>
                <a:cs typeface="Tahoma"/>
              </a:rPr>
              <a:t> </a:t>
            </a:r>
            <a:r>
              <a:rPr sz="1822" i="1" spc="-169" dirty="0">
                <a:latin typeface="Verdana"/>
                <a:cs typeface="Verdana"/>
              </a:rPr>
              <a:t>.e</a:t>
            </a:r>
            <a:r>
              <a:rPr sz="1822" spc="-169" dirty="0">
                <a:latin typeface="Tahoma"/>
                <a:cs typeface="Tahoma"/>
              </a:rPr>
              <a:t>(</a:t>
            </a:r>
            <a:r>
              <a:rPr sz="1754" i="1" spc="-169" dirty="0">
                <a:latin typeface="Cambria"/>
                <a:cs typeface="Cambria"/>
              </a:rPr>
              <a:t>v</a:t>
            </a:r>
            <a:r>
              <a:rPr sz="1822" spc="-169" dirty="0">
                <a:latin typeface="Tahoma"/>
                <a:cs typeface="Tahoma"/>
              </a:rPr>
              <a:t>)</a:t>
            </a:r>
            <a:r>
              <a:rPr sz="1822" spc="-182" dirty="0">
                <a:latin typeface="Tahoma"/>
                <a:cs typeface="Tahom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6" dirty="0">
                <a:latin typeface="Meiryo UI"/>
                <a:cs typeface="Meiryo UI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1532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Place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u</a:t>
            </a:r>
            <a:r>
              <a:rPr sz="1754" i="1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51" dirty="0">
                <a:latin typeface="Cambria"/>
                <a:cs typeface="Cambria"/>
              </a:rPr>
              <a:t>middle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13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1935525">
              <a:spcBef>
                <a:spcPts val="567"/>
              </a:spcBef>
            </a:pPr>
            <a:r>
              <a:rPr sz="1754" spc="-17" dirty="0">
                <a:latin typeface="Cambria"/>
                <a:cs typeface="Cambria"/>
              </a:rPr>
              <a:t>11</a:t>
            </a:r>
            <a:endParaRPr sz="1754">
              <a:latin typeface="Cambria"/>
              <a:cs typeface="Cambria"/>
            </a:endParaRPr>
          </a:p>
          <a:p>
            <a:pPr marL="2209764">
              <a:spcBef>
                <a:spcPts val="54"/>
              </a:spcBef>
            </a:pPr>
            <a:r>
              <a:rPr sz="1754" spc="-34" dirty="0">
                <a:latin typeface="Cambria"/>
                <a:cs typeface="Cambria"/>
              </a:rPr>
              <a:t>9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311990" y="2023549"/>
            <a:ext cx="822703" cy="692442"/>
          </a:xfrm>
          <a:custGeom>
            <a:avLst/>
            <a:gdLst/>
            <a:ahLst/>
            <a:cxnLst/>
            <a:rect l="l" t="t" r="r" b="b"/>
            <a:pathLst>
              <a:path w="1219200" h="1026160">
                <a:moveTo>
                  <a:pt x="203200" y="415950"/>
                </a:moveTo>
                <a:lnTo>
                  <a:pt x="0" y="1025550"/>
                </a:lnTo>
                <a:lnTo>
                  <a:pt x="406400" y="1025550"/>
                </a:lnTo>
                <a:lnTo>
                  <a:pt x="203200" y="415950"/>
                </a:lnTo>
              </a:path>
              <a:path w="1219200" h="1026160">
                <a:moveTo>
                  <a:pt x="1016000" y="415950"/>
                </a:moveTo>
                <a:lnTo>
                  <a:pt x="812800" y="1025550"/>
                </a:lnTo>
                <a:lnTo>
                  <a:pt x="1219200" y="1025550"/>
                </a:lnTo>
                <a:lnTo>
                  <a:pt x="1016000" y="415950"/>
                </a:lnTo>
              </a:path>
              <a:path w="1219200" h="1026160">
                <a:moveTo>
                  <a:pt x="602780" y="0"/>
                </a:moveTo>
                <a:lnTo>
                  <a:pt x="1016000" y="4159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58" name="object 58"/>
          <p:cNvSpPr txBox="1"/>
          <p:nvPr/>
        </p:nvSpPr>
        <p:spPr>
          <a:xfrm>
            <a:off x="6794669" y="1823335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11428" y="2121573"/>
            <a:ext cx="14097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154246" y="2013266"/>
            <a:ext cx="627311" cy="839414"/>
            <a:chOff x="9120251" y="1711960"/>
            <a:chExt cx="929640" cy="1243965"/>
          </a:xfrm>
        </p:grpSpPr>
        <p:sp>
          <p:nvSpPr>
            <p:cNvPr id="61" name="object 61"/>
            <p:cNvSpPr/>
            <p:nvPr/>
          </p:nvSpPr>
          <p:spPr>
            <a:xfrm>
              <a:off x="9557220" y="1727200"/>
              <a:ext cx="400050" cy="416559"/>
            </a:xfrm>
            <a:custGeom>
              <a:avLst/>
              <a:gdLst/>
              <a:ahLst/>
              <a:cxnLst/>
              <a:rect l="l" t="t" r="r" b="b"/>
              <a:pathLst>
                <a:path w="400050" h="416560">
                  <a:moveTo>
                    <a:pt x="399580" y="0"/>
                  </a:moveTo>
                  <a:lnTo>
                    <a:pt x="0" y="41595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127871" y="1857148"/>
              <a:ext cx="914400" cy="1091565"/>
            </a:xfrm>
            <a:custGeom>
              <a:avLst/>
              <a:gdLst/>
              <a:ahLst/>
              <a:cxnLst/>
              <a:rect l="l" t="t" r="r" b="b"/>
              <a:pathLst>
                <a:path w="914400" h="1091564">
                  <a:moveTo>
                    <a:pt x="301942" y="60817"/>
                  </a:moveTo>
                  <a:lnTo>
                    <a:pt x="301051" y="61784"/>
                  </a:lnTo>
                  <a:lnTo>
                    <a:pt x="294818" y="68552"/>
                  </a:lnTo>
                  <a:lnTo>
                    <a:pt x="277901" y="86921"/>
                  </a:lnTo>
                  <a:lnTo>
                    <a:pt x="244957" y="122692"/>
                  </a:lnTo>
                  <a:lnTo>
                    <a:pt x="199863" y="172981"/>
                  </a:lnTo>
                  <a:lnTo>
                    <a:pt x="173496" y="204765"/>
                  </a:lnTo>
                  <a:lnTo>
                    <a:pt x="145923" y="240851"/>
                  </a:lnTo>
                  <a:lnTo>
                    <a:pt x="118149" y="281144"/>
                  </a:lnTo>
                  <a:lnTo>
                    <a:pt x="91178" y="325551"/>
                  </a:lnTo>
                  <a:lnTo>
                    <a:pt x="66018" y="373979"/>
                  </a:lnTo>
                  <a:lnTo>
                    <a:pt x="43671" y="426333"/>
                  </a:lnTo>
                  <a:lnTo>
                    <a:pt x="25145" y="482521"/>
                  </a:lnTo>
                  <a:lnTo>
                    <a:pt x="14322" y="527036"/>
                  </a:lnTo>
                  <a:lnTo>
                    <a:pt x="6399" y="573106"/>
                  </a:lnTo>
                  <a:lnTo>
                    <a:pt x="1563" y="620182"/>
                  </a:lnTo>
                  <a:lnTo>
                    <a:pt x="0" y="667717"/>
                  </a:lnTo>
                  <a:lnTo>
                    <a:pt x="1896" y="715161"/>
                  </a:lnTo>
                  <a:lnTo>
                    <a:pt x="7440" y="761967"/>
                  </a:lnTo>
                  <a:lnTo>
                    <a:pt x="16816" y="807585"/>
                  </a:lnTo>
                  <a:lnTo>
                    <a:pt x="30212" y="851468"/>
                  </a:lnTo>
                  <a:lnTo>
                    <a:pt x="47814" y="893067"/>
                  </a:lnTo>
                  <a:lnTo>
                    <a:pt x="69809" y="931833"/>
                  </a:lnTo>
                  <a:lnTo>
                    <a:pt x="96383" y="967218"/>
                  </a:lnTo>
                  <a:lnTo>
                    <a:pt x="127723" y="998674"/>
                  </a:lnTo>
                  <a:lnTo>
                    <a:pt x="160924" y="1023808"/>
                  </a:lnTo>
                  <a:lnTo>
                    <a:pt x="197770" y="1045064"/>
                  </a:lnTo>
                  <a:lnTo>
                    <a:pt x="237690" y="1062382"/>
                  </a:lnTo>
                  <a:lnTo>
                    <a:pt x="280109" y="1075697"/>
                  </a:lnTo>
                  <a:lnTo>
                    <a:pt x="324453" y="1084949"/>
                  </a:lnTo>
                  <a:lnTo>
                    <a:pt x="370149" y="1090075"/>
                  </a:lnTo>
                  <a:lnTo>
                    <a:pt x="416623" y="1091013"/>
                  </a:lnTo>
                  <a:lnTo>
                    <a:pt x="463302" y="1087700"/>
                  </a:lnTo>
                  <a:lnTo>
                    <a:pt x="509612" y="1080073"/>
                  </a:lnTo>
                  <a:lnTo>
                    <a:pt x="554979" y="1068071"/>
                  </a:lnTo>
                  <a:lnTo>
                    <a:pt x="598830" y="1051631"/>
                  </a:lnTo>
                  <a:lnTo>
                    <a:pt x="640592" y="1030692"/>
                  </a:lnTo>
                  <a:lnTo>
                    <a:pt x="679690" y="1005189"/>
                  </a:lnTo>
                  <a:lnTo>
                    <a:pt x="715653" y="975161"/>
                  </a:lnTo>
                  <a:lnTo>
                    <a:pt x="748433" y="941057"/>
                  </a:lnTo>
                  <a:lnTo>
                    <a:pt x="778082" y="903422"/>
                  </a:lnTo>
                  <a:lnTo>
                    <a:pt x="804654" y="862803"/>
                  </a:lnTo>
                  <a:lnTo>
                    <a:pt x="828202" y="819748"/>
                  </a:lnTo>
                  <a:lnTo>
                    <a:pt x="848781" y="774804"/>
                  </a:lnTo>
                  <a:lnTo>
                    <a:pt x="866442" y="728517"/>
                  </a:lnTo>
                  <a:lnTo>
                    <a:pt x="881240" y="681434"/>
                  </a:lnTo>
                  <a:lnTo>
                    <a:pt x="893228" y="634102"/>
                  </a:lnTo>
                  <a:lnTo>
                    <a:pt x="902459" y="587068"/>
                  </a:lnTo>
                  <a:lnTo>
                    <a:pt x="908987" y="540879"/>
                  </a:lnTo>
                  <a:lnTo>
                    <a:pt x="912864" y="496081"/>
                  </a:lnTo>
                  <a:lnTo>
                    <a:pt x="914145" y="453222"/>
                  </a:lnTo>
                  <a:lnTo>
                    <a:pt x="910914" y="388678"/>
                  </a:lnTo>
                  <a:lnTo>
                    <a:pt x="901730" y="330393"/>
                  </a:lnTo>
                  <a:lnTo>
                    <a:pt x="887356" y="278061"/>
                  </a:lnTo>
                  <a:lnTo>
                    <a:pt x="868555" y="231377"/>
                  </a:lnTo>
                  <a:lnTo>
                    <a:pt x="846091" y="190036"/>
                  </a:lnTo>
                  <a:lnTo>
                    <a:pt x="820726" y="153733"/>
                  </a:lnTo>
                  <a:lnTo>
                    <a:pt x="793224" y="122162"/>
                  </a:lnTo>
                  <a:lnTo>
                    <a:pt x="764349" y="95019"/>
                  </a:lnTo>
                  <a:lnTo>
                    <a:pt x="716857" y="60029"/>
                  </a:lnTo>
                  <a:lnTo>
                    <a:pt x="668898" y="34343"/>
                  </a:lnTo>
                  <a:lnTo>
                    <a:pt x="621564" y="16707"/>
                  </a:lnTo>
                  <a:lnTo>
                    <a:pt x="575949" y="5871"/>
                  </a:lnTo>
                  <a:lnTo>
                    <a:pt x="533145" y="581"/>
                  </a:lnTo>
                  <a:lnTo>
                    <a:pt x="484913" y="0"/>
                  </a:lnTo>
                  <a:lnTo>
                    <a:pt x="442785" y="4452"/>
                  </a:lnTo>
                  <a:lnTo>
                    <a:pt x="376846" y="21752"/>
                  </a:lnTo>
                  <a:lnTo>
                    <a:pt x="334509" y="40470"/>
                  </a:lnTo>
                  <a:lnTo>
                    <a:pt x="301942" y="60817"/>
                  </a:lnTo>
                </a:path>
              </a:pathLst>
            </a:custGeom>
            <a:ln w="15239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895900" y="1859669"/>
            <a:ext cx="432776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179" dirty="0">
                <a:latin typeface="Verdana"/>
                <a:cs typeface="Verdana"/>
              </a:rPr>
              <a:t>.e</a:t>
            </a:r>
            <a:r>
              <a:rPr sz="1822" spc="-179" dirty="0">
                <a:latin typeface="Tahoma"/>
                <a:cs typeface="Tahoma"/>
              </a:rPr>
              <a:t>(</a:t>
            </a:r>
            <a:r>
              <a:rPr sz="1754" i="1" spc="-179" dirty="0">
                <a:latin typeface="Cambria"/>
                <a:cs typeface="Cambria"/>
              </a:rPr>
              <a:t>u</a:t>
            </a:r>
            <a:r>
              <a:rPr sz="1822" spc="-179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6402831" y="1977272"/>
            <a:ext cx="641023" cy="373644"/>
            <a:chOff x="9488640" y="1658620"/>
            <a:chExt cx="949960" cy="553720"/>
          </a:xfrm>
        </p:grpSpPr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640" y="2074570"/>
              <a:ext cx="137160" cy="13716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8220" y="1658620"/>
              <a:ext cx="137159" cy="13715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440" y="2074570"/>
              <a:ext cx="137160" cy="137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7784" y="1881290"/>
            <a:ext cx="3781005" cy="3541050"/>
            <a:chOff x="856244" y="1516380"/>
            <a:chExt cx="5603240" cy="5247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244" y="1516380"/>
              <a:ext cx="5602747" cy="52473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68486" y="2314663"/>
              <a:ext cx="504190" cy="3561079"/>
            </a:xfrm>
            <a:custGeom>
              <a:avLst/>
              <a:gdLst/>
              <a:ahLst/>
              <a:cxnLst/>
              <a:rect l="l" t="t" r="r" b="b"/>
              <a:pathLst>
                <a:path w="504189" h="3561079">
                  <a:moveTo>
                    <a:pt x="376313" y="3055543"/>
                  </a:moveTo>
                  <a:lnTo>
                    <a:pt x="0" y="0"/>
                  </a:lnTo>
                </a:path>
                <a:path w="504189" h="3561079">
                  <a:moveTo>
                    <a:pt x="376313" y="3055543"/>
                  </a:moveTo>
                  <a:lnTo>
                    <a:pt x="503999" y="3560749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9906" y="2246083"/>
              <a:ext cx="137160" cy="1371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8400" y="2743200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8908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76179" y="2160262"/>
            <a:ext cx="730577" cy="2963933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998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1093"/>
              </a:spcBef>
            </a:pPr>
            <a:endParaRPr sz="2159">
              <a:latin typeface="Cambria"/>
              <a:cs typeface="Cambria"/>
            </a:endParaRPr>
          </a:p>
          <a:p>
            <a:pPr marL="8570"/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982"/>
              </a:spcBef>
            </a:pPr>
            <a:endParaRPr sz="2159">
              <a:latin typeface="Cambria"/>
              <a:cs typeface="Cambria"/>
            </a:endParaRPr>
          </a:p>
          <a:p>
            <a:pPr marL="351368"/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  <a:p>
            <a:pPr marL="593470">
              <a:spcBef>
                <a:spcPts val="202"/>
              </a:spcBef>
            </a:pPr>
            <a:r>
              <a:rPr sz="2159" i="1" spc="-84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66029" y="2429758"/>
            <a:ext cx="2204158" cy="2204158"/>
            <a:chOff x="2024379" y="2329179"/>
            <a:chExt cx="3266440" cy="3266440"/>
          </a:xfrm>
        </p:grpSpPr>
        <p:sp>
          <p:nvSpPr>
            <p:cNvPr id="14" name="object 14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19" y="5301627"/>
              <a:ext cx="137160" cy="137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19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7784" y="1881290"/>
            <a:ext cx="3781005" cy="3541050"/>
            <a:chOff x="856244" y="1516380"/>
            <a:chExt cx="5603240" cy="5247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244" y="1516380"/>
              <a:ext cx="5602747" cy="52473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68486" y="2314663"/>
              <a:ext cx="504190" cy="3561079"/>
            </a:xfrm>
            <a:custGeom>
              <a:avLst/>
              <a:gdLst/>
              <a:ahLst/>
              <a:cxnLst/>
              <a:rect l="l" t="t" r="r" b="b"/>
              <a:pathLst>
                <a:path w="504189" h="3561079">
                  <a:moveTo>
                    <a:pt x="376313" y="3055543"/>
                  </a:moveTo>
                  <a:lnTo>
                    <a:pt x="0" y="0"/>
                  </a:lnTo>
                </a:path>
                <a:path w="504189" h="3561079">
                  <a:moveTo>
                    <a:pt x="376313" y="3055543"/>
                  </a:moveTo>
                  <a:lnTo>
                    <a:pt x="503999" y="3560749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9906" y="2246083"/>
              <a:ext cx="137160" cy="1371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8400" y="2743200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8908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76179" y="2160262"/>
            <a:ext cx="730577" cy="2963933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998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1093"/>
              </a:spcBef>
            </a:pPr>
            <a:endParaRPr sz="2159">
              <a:latin typeface="Cambria"/>
              <a:cs typeface="Cambria"/>
            </a:endParaRPr>
          </a:p>
          <a:p>
            <a:pPr marL="8570"/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982"/>
              </a:spcBef>
            </a:pPr>
            <a:endParaRPr sz="2159">
              <a:latin typeface="Cambria"/>
              <a:cs typeface="Cambria"/>
            </a:endParaRPr>
          </a:p>
          <a:p>
            <a:pPr marL="351368"/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  <a:p>
            <a:pPr marL="593470">
              <a:spcBef>
                <a:spcPts val="202"/>
              </a:spcBef>
            </a:pPr>
            <a:r>
              <a:rPr sz="2159" i="1" spc="-84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66029" y="2429758"/>
            <a:ext cx="2204158" cy="2204158"/>
            <a:chOff x="2024379" y="2329179"/>
            <a:chExt cx="3266440" cy="3266440"/>
          </a:xfrm>
        </p:grpSpPr>
        <p:sp>
          <p:nvSpPr>
            <p:cNvPr id="14" name="object 14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4787" y="3962387"/>
              <a:ext cx="813435" cy="1408430"/>
            </a:xfrm>
            <a:custGeom>
              <a:avLst/>
              <a:gdLst/>
              <a:ahLst/>
              <a:cxnLst/>
              <a:rect l="l" t="t" r="r" b="b"/>
              <a:pathLst>
                <a:path w="813435" h="1408429">
                  <a:moveTo>
                    <a:pt x="812838" y="0"/>
                  </a:moveTo>
                  <a:lnTo>
                    <a:pt x="0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19" y="5301627"/>
              <a:ext cx="137160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19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7784" y="1881290"/>
            <a:ext cx="3781005" cy="3541050"/>
            <a:chOff x="856244" y="1516380"/>
            <a:chExt cx="5603240" cy="5247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244" y="1516380"/>
              <a:ext cx="5602747" cy="52473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68486" y="2314663"/>
              <a:ext cx="504190" cy="3561079"/>
            </a:xfrm>
            <a:custGeom>
              <a:avLst/>
              <a:gdLst/>
              <a:ahLst/>
              <a:cxnLst/>
              <a:rect l="l" t="t" r="r" b="b"/>
              <a:pathLst>
                <a:path w="504189" h="3561079">
                  <a:moveTo>
                    <a:pt x="376313" y="3055543"/>
                  </a:moveTo>
                  <a:lnTo>
                    <a:pt x="0" y="0"/>
                  </a:lnTo>
                </a:path>
                <a:path w="504189" h="3561079">
                  <a:moveTo>
                    <a:pt x="376313" y="3055543"/>
                  </a:moveTo>
                  <a:lnTo>
                    <a:pt x="503999" y="3560749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9906" y="2246083"/>
              <a:ext cx="137160" cy="1371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8400" y="2743200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8908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76179" y="2160262"/>
            <a:ext cx="730577" cy="2963933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998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1093"/>
              </a:spcBef>
            </a:pPr>
            <a:endParaRPr sz="2159">
              <a:latin typeface="Cambria"/>
              <a:cs typeface="Cambria"/>
            </a:endParaRPr>
          </a:p>
          <a:p>
            <a:pPr marL="8570"/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982"/>
              </a:spcBef>
            </a:pPr>
            <a:endParaRPr sz="2159">
              <a:latin typeface="Cambria"/>
              <a:cs typeface="Cambria"/>
            </a:endParaRPr>
          </a:p>
          <a:p>
            <a:pPr marL="351368"/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  <a:p>
            <a:pPr marL="593470">
              <a:spcBef>
                <a:spcPts val="202"/>
              </a:spcBef>
            </a:pPr>
            <a:r>
              <a:rPr sz="2159" i="1" spc="-84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14" name="object 14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2468486" y="2314663"/>
              <a:ext cx="504190" cy="3561079"/>
            </a:xfrm>
            <a:custGeom>
              <a:avLst/>
              <a:gdLst/>
              <a:ahLst/>
              <a:cxnLst/>
              <a:rect l="l" t="t" r="r" b="b"/>
              <a:pathLst>
                <a:path w="504189" h="3561079">
                  <a:moveTo>
                    <a:pt x="376313" y="3055543"/>
                  </a:moveTo>
                  <a:lnTo>
                    <a:pt x="0" y="0"/>
                  </a:lnTo>
                </a:path>
                <a:path w="504189" h="3561079">
                  <a:moveTo>
                    <a:pt x="376313" y="3055543"/>
                  </a:moveTo>
                  <a:lnTo>
                    <a:pt x="503999" y="3560749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9906" y="2246083"/>
              <a:ext cx="137160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38400" y="2743200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8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76179" y="2160262"/>
            <a:ext cx="730577" cy="2963933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998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1093"/>
              </a:spcBef>
            </a:pPr>
            <a:endParaRPr sz="2159">
              <a:latin typeface="Cambria"/>
              <a:cs typeface="Cambria"/>
            </a:endParaRPr>
          </a:p>
          <a:p>
            <a:pPr marL="8570"/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59">
              <a:latin typeface="Cambria"/>
              <a:cs typeface="Cambria"/>
            </a:endParaRPr>
          </a:p>
          <a:p>
            <a:pPr>
              <a:spcBef>
                <a:spcPts val="982"/>
              </a:spcBef>
            </a:pPr>
            <a:endParaRPr sz="2159">
              <a:latin typeface="Cambria"/>
              <a:cs typeface="Cambria"/>
            </a:endParaRPr>
          </a:p>
          <a:p>
            <a:pPr marL="351368"/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  <a:p>
            <a:pPr marL="593470">
              <a:spcBef>
                <a:spcPts val="202"/>
              </a:spcBef>
            </a:pPr>
            <a:r>
              <a:rPr sz="2159" i="1" spc="-84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16" name="object 16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1"/>
              <a:ext cx="137159" cy="1371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44800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38400" y="2743200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8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19" name="object 19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9712" y="116632"/>
            <a:ext cx="5553245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64" dirty="0"/>
              <a:t>Applications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8130" y="625006"/>
            <a:ext cx="5424546" cy="50651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94766" y="5773163"/>
            <a:ext cx="3111274" cy="148387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911" spc="7" dirty="0">
                <a:solidFill>
                  <a:srgbClr val="7F7F7F"/>
                </a:solidFill>
                <a:latin typeface="Cambria"/>
                <a:cs typeface="Cambria"/>
              </a:rPr>
              <a:t>J.</a:t>
            </a:r>
            <a:r>
              <a:rPr sz="911" spc="14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7" dirty="0">
                <a:solidFill>
                  <a:srgbClr val="7F7F7F"/>
                </a:solidFill>
                <a:latin typeface="Cambria"/>
                <a:cs typeface="Cambria"/>
              </a:rPr>
              <a:t>Klawitter,</a:t>
            </a:r>
            <a:r>
              <a:rPr sz="911" spc="14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7" dirty="0">
                <a:solidFill>
                  <a:srgbClr val="7F7F7F"/>
                </a:solidFill>
                <a:latin typeface="Cambria"/>
                <a:cs typeface="Cambria"/>
              </a:rPr>
              <a:t>T.</a:t>
            </a:r>
            <a:r>
              <a:rPr sz="911" spc="14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7" dirty="0">
                <a:solidFill>
                  <a:srgbClr val="7F7F7F"/>
                </a:solidFill>
                <a:latin typeface="Cambria"/>
                <a:cs typeface="Cambria"/>
              </a:rPr>
              <a:t>Mchedlidze,</a:t>
            </a:r>
            <a:r>
              <a:rPr sz="911" spc="14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i="1" spc="7" dirty="0">
                <a:solidFill>
                  <a:srgbClr val="7F7F7F"/>
                </a:solidFill>
                <a:latin typeface="Cambria"/>
                <a:cs typeface="Cambria"/>
              </a:rPr>
              <a:t>Link:</a:t>
            </a:r>
            <a:r>
              <a:rPr sz="911" i="1" spc="14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911" spc="7" dirty="0">
                <a:solidFill>
                  <a:srgbClr val="7F7F7F"/>
                </a:solidFill>
                <a:latin typeface="Cambria"/>
                <a:cs typeface="Cambria"/>
              </a:rPr>
              <a:t>go.uniwue.de/myth-</a:t>
            </a:r>
            <a:r>
              <a:rPr sz="911" spc="-7" dirty="0">
                <a:solidFill>
                  <a:srgbClr val="7F7F7F"/>
                </a:solidFill>
                <a:latin typeface="Cambria"/>
                <a:cs typeface="Cambria"/>
              </a:rPr>
              <a:t>poster</a:t>
            </a:r>
            <a:endParaRPr sz="91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1"/>
              <a:ext cx="137159" cy="1371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44800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38400" y="2743200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8" y="3858679"/>
              <a:ext cx="137160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82848" y="4163326"/>
              <a:ext cx="535940" cy="314960"/>
            </a:xfrm>
            <a:custGeom>
              <a:avLst/>
              <a:gdLst/>
              <a:ahLst/>
              <a:cxnLst/>
              <a:rect l="l" t="t" r="r" b="b"/>
              <a:pathLst>
                <a:path w="535939" h="314960">
                  <a:moveTo>
                    <a:pt x="535901" y="310972"/>
                  </a:moveTo>
                  <a:lnTo>
                    <a:pt x="487243" y="314472"/>
                  </a:lnTo>
                  <a:lnTo>
                    <a:pt x="439136" y="313409"/>
                  </a:lnTo>
                  <a:lnTo>
                    <a:pt x="391842" y="307936"/>
                  </a:lnTo>
                  <a:lnTo>
                    <a:pt x="345622" y="298204"/>
                  </a:lnTo>
                  <a:lnTo>
                    <a:pt x="300737" y="284364"/>
                  </a:lnTo>
                  <a:lnTo>
                    <a:pt x="257450" y="266568"/>
                  </a:lnTo>
                  <a:lnTo>
                    <a:pt x="216020" y="244968"/>
                  </a:lnTo>
                  <a:lnTo>
                    <a:pt x="176710" y="219716"/>
                  </a:lnTo>
                  <a:lnTo>
                    <a:pt x="139781" y="190963"/>
                  </a:lnTo>
                  <a:lnTo>
                    <a:pt x="105495" y="158862"/>
                  </a:lnTo>
                  <a:lnTo>
                    <a:pt x="74112" y="123563"/>
                  </a:lnTo>
                  <a:lnTo>
                    <a:pt x="45894" y="85218"/>
                  </a:lnTo>
                  <a:lnTo>
                    <a:pt x="21103" y="4398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67609" y="3089196"/>
            <a:ext cx="1152641" cy="1051605"/>
          </a:xfrm>
          <a:prstGeom prst="rect">
            <a:avLst/>
          </a:prstGeom>
        </p:spPr>
        <p:txBody>
          <a:bodyPr vert="horz" wrap="square" lIns="0" tIns="192821" rIns="0" bIns="0" rtlCol="0">
            <a:spAutoFit/>
          </a:bodyPr>
          <a:lstStyle/>
          <a:p>
            <a:pPr marL="17140">
              <a:spcBef>
                <a:spcPts val="1518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  <a:p>
            <a:pPr marR="29138" algn="r">
              <a:spcBef>
                <a:spcPts val="1454"/>
              </a:spcBef>
            </a:pPr>
            <a:r>
              <a:rPr sz="2159" i="1" spc="91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2429" i="1" spc="136" baseline="-11574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2429" baseline="-11574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5677" y="1817575"/>
            <a:ext cx="3264245" cy="555483"/>
          </a:xfrm>
          <a:prstGeom prst="rect">
            <a:avLst/>
          </a:prstGeom>
        </p:spPr>
        <p:txBody>
          <a:bodyPr vert="horz" wrap="square" lIns="0" tIns="16711" rIns="0" bIns="0" rtlCol="0">
            <a:spAutoFit/>
          </a:bodyPr>
          <a:lstStyle/>
          <a:p>
            <a:pPr marL="280238" marR="20568" indent="-254956">
              <a:lnSpc>
                <a:spcPts val="2099"/>
              </a:lnSpc>
              <a:spcBef>
                <a:spcPts val="132"/>
              </a:spcBef>
              <a:buChar char="■"/>
              <a:tabLst>
                <a:tab pos="280238" algn="l"/>
                <a:tab pos="283237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21" name="object 21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5677" y="1817575"/>
            <a:ext cx="3264245" cy="555483"/>
          </a:xfrm>
          <a:prstGeom prst="rect">
            <a:avLst/>
          </a:prstGeom>
        </p:spPr>
        <p:txBody>
          <a:bodyPr vert="horz" wrap="square" lIns="0" tIns="16711" rIns="0" bIns="0" rtlCol="0">
            <a:spAutoFit/>
          </a:bodyPr>
          <a:lstStyle/>
          <a:p>
            <a:pPr marL="280238" marR="20568" indent="-254956">
              <a:lnSpc>
                <a:spcPts val="2099"/>
              </a:lnSpc>
              <a:spcBef>
                <a:spcPts val="132"/>
              </a:spcBef>
              <a:buChar char="■"/>
              <a:tabLst>
                <a:tab pos="280238" algn="l"/>
                <a:tab pos="283237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26" name="object 26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5677" y="1817575"/>
            <a:ext cx="3264245" cy="119711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80238" marR="2056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80238" algn="l"/>
                <a:tab pos="283237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80238" marR="45849" indent="-254956">
              <a:lnSpc>
                <a:spcPts val="2099"/>
              </a:lnSpc>
              <a:spcBef>
                <a:spcPts val="752"/>
              </a:spcBef>
              <a:buChar char="■"/>
              <a:tabLst>
                <a:tab pos="280238" algn="l"/>
                <a:tab pos="283237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26" name="object 26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5677" y="1817575"/>
            <a:ext cx="3264245" cy="153118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80238" marR="2056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80238" algn="l"/>
                <a:tab pos="283237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80238" marR="45849" indent="-254956">
              <a:lnSpc>
                <a:spcPts val="2099"/>
              </a:lnSpc>
              <a:spcBef>
                <a:spcPts val="756"/>
              </a:spcBef>
              <a:buChar char="■"/>
              <a:tabLst>
                <a:tab pos="280238" algn="l"/>
                <a:tab pos="283237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83237" indent="-257527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3237" algn="l"/>
              </a:tabLst>
            </a:pPr>
            <a:r>
              <a:rPr sz="1754" i="1" dirty="0">
                <a:latin typeface="Arial"/>
                <a:cs typeface="Arial"/>
              </a:rPr>
              <a:t>ρ</a:t>
            </a:r>
            <a:r>
              <a:rPr sz="1974" i="1" baseline="-14245" dirty="0">
                <a:latin typeface="Cambria"/>
                <a:cs typeface="Cambria"/>
              </a:rPr>
              <a:t>i</a:t>
            </a:r>
            <a:r>
              <a:rPr sz="1974" i="1" spc="480" baseline="-142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radius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i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26" name="object 26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62811" y="2373885"/>
            <a:ext cx="213389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Arial"/>
                <a:cs typeface="Arial"/>
              </a:rPr>
              <a:t>ρ</a:t>
            </a:r>
            <a:r>
              <a:rPr sz="1974" i="1" spc="-25" baseline="-14245" dirty="0">
                <a:latin typeface="Cambria"/>
                <a:cs typeface="Cambria"/>
              </a:rPr>
              <a:t>i</a:t>
            </a:r>
            <a:endParaRPr sz="1974" baseline="-14245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73613" y="3822826"/>
            <a:ext cx="246382" cy="263951"/>
            <a:chOff x="3369368" y="4393628"/>
            <a:chExt cx="365125" cy="391160"/>
          </a:xfrm>
        </p:grpSpPr>
        <p:sp>
          <p:nvSpPr>
            <p:cNvPr id="11" name="object 11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5" name="object 15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08537" y="1817575"/>
            <a:ext cx="3307094" cy="153118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97378" marR="4627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97378" marR="71559" indent="-254956">
              <a:lnSpc>
                <a:spcPts val="2099"/>
              </a:lnSpc>
              <a:spcBef>
                <a:spcPts val="756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300376" indent="-257527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00376" algn="l"/>
              </a:tabLst>
            </a:pPr>
            <a:r>
              <a:rPr sz="1754" i="1" dirty="0">
                <a:latin typeface="Arial"/>
                <a:cs typeface="Arial"/>
              </a:rPr>
              <a:t>ρ</a:t>
            </a:r>
            <a:r>
              <a:rPr sz="1974" i="1" baseline="-14245" dirty="0">
                <a:latin typeface="Cambria"/>
                <a:cs typeface="Cambria"/>
              </a:rPr>
              <a:t>i</a:t>
            </a:r>
            <a:r>
              <a:rPr sz="1974" i="1" spc="480" baseline="-142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radius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i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5181" y="2429758"/>
            <a:ext cx="3215397" cy="3004151"/>
            <a:chOff x="526359" y="2329179"/>
            <a:chExt cx="4765040" cy="4451985"/>
          </a:xfrm>
        </p:grpSpPr>
        <p:sp>
          <p:nvSpPr>
            <p:cNvPr id="28" name="object 28"/>
            <p:cNvSpPr/>
            <p:nvPr/>
          </p:nvSpPr>
          <p:spPr>
            <a:xfrm>
              <a:off x="2031999" y="2336799"/>
              <a:ext cx="3251200" cy="3251200"/>
            </a:xfrm>
            <a:custGeom>
              <a:avLst/>
              <a:gdLst/>
              <a:ahLst/>
              <a:cxnLst/>
              <a:rect l="l" t="t" r="r" b="b"/>
              <a:pathLst>
                <a:path w="3251200" h="3251200">
                  <a:moveTo>
                    <a:pt x="3251200" y="1625600"/>
                  </a:moveTo>
                  <a:lnTo>
                    <a:pt x="3250506" y="1577669"/>
                  </a:lnTo>
                  <a:lnTo>
                    <a:pt x="3248440" y="1530084"/>
                  </a:lnTo>
                  <a:lnTo>
                    <a:pt x="3245019" y="1482861"/>
                  </a:lnTo>
                  <a:lnTo>
                    <a:pt x="3240263" y="1436021"/>
                  </a:lnTo>
                  <a:lnTo>
                    <a:pt x="3234190" y="1389583"/>
                  </a:lnTo>
                  <a:lnTo>
                    <a:pt x="3226821" y="1343565"/>
                  </a:lnTo>
                  <a:lnTo>
                    <a:pt x="3218173" y="1297986"/>
                  </a:lnTo>
                  <a:lnTo>
                    <a:pt x="3208266" y="1252866"/>
                  </a:lnTo>
                  <a:lnTo>
                    <a:pt x="3197119" y="1208224"/>
                  </a:lnTo>
                  <a:lnTo>
                    <a:pt x="3184751" y="1164078"/>
                  </a:lnTo>
                  <a:lnTo>
                    <a:pt x="3171181" y="1120449"/>
                  </a:lnTo>
                  <a:lnTo>
                    <a:pt x="3156429" y="1077354"/>
                  </a:lnTo>
                  <a:lnTo>
                    <a:pt x="3140512" y="1034813"/>
                  </a:lnTo>
                  <a:lnTo>
                    <a:pt x="3123451" y="992845"/>
                  </a:lnTo>
                  <a:lnTo>
                    <a:pt x="3105264" y="951469"/>
                  </a:lnTo>
                  <a:lnTo>
                    <a:pt x="3085971" y="910704"/>
                  </a:lnTo>
                  <a:lnTo>
                    <a:pt x="3065590" y="870570"/>
                  </a:lnTo>
                  <a:lnTo>
                    <a:pt x="3044140" y="831084"/>
                  </a:lnTo>
                  <a:lnTo>
                    <a:pt x="3021641" y="792267"/>
                  </a:lnTo>
                  <a:lnTo>
                    <a:pt x="2998112" y="754137"/>
                  </a:lnTo>
                  <a:lnTo>
                    <a:pt x="2973571" y="716714"/>
                  </a:lnTo>
                  <a:lnTo>
                    <a:pt x="2948038" y="680016"/>
                  </a:lnTo>
                  <a:lnTo>
                    <a:pt x="2921532" y="644062"/>
                  </a:lnTo>
                  <a:lnTo>
                    <a:pt x="2894072" y="608872"/>
                  </a:lnTo>
                  <a:lnTo>
                    <a:pt x="2865676" y="574465"/>
                  </a:lnTo>
                  <a:lnTo>
                    <a:pt x="2836365" y="540859"/>
                  </a:lnTo>
                  <a:lnTo>
                    <a:pt x="2806156" y="508074"/>
                  </a:lnTo>
                  <a:lnTo>
                    <a:pt x="2775070" y="476129"/>
                  </a:lnTo>
                  <a:lnTo>
                    <a:pt x="2743125" y="445043"/>
                  </a:lnTo>
                  <a:lnTo>
                    <a:pt x="2710340" y="414834"/>
                  </a:lnTo>
                  <a:lnTo>
                    <a:pt x="2676734" y="385523"/>
                  </a:lnTo>
                  <a:lnTo>
                    <a:pt x="2642327" y="357127"/>
                  </a:lnTo>
                  <a:lnTo>
                    <a:pt x="2607137" y="329667"/>
                  </a:lnTo>
                  <a:lnTo>
                    <a:pt x="2571183" y="303161"/>
                  </a:lnTo>
                  <a:lnTo>
                    <a:pt x="2534485" y="277628"/>
                  </a:lnTo>
                  <a:lnTo>
                    <a:pt x="2497062" y="253087"/>
                  </a:lnTo>
                  <a:lnTo>
                    <a:pt x="2458932" y="229558"/>
                  </a:lnTo>
                  <a:lnTo>
                    <a:pt x="2420115" y="207059"/>
                  </a:lnTo>
                  <a:lnTo>
                    <a:pt x="2380629" y="185609"/>
                  </a:lnTo>
                  <a:lnTo>
                    <a:pt x="2340495" y="165228"/>
                  </a:lnTo>
                  <a:lnTo>
                    <a:pt x="2299730" y="145935"/>
                  </a:lnTo>
                  <a:lnTo>
                    <a:pt x="2258354" y="127748"/>
                  </a:lnTo>
                  <a:lnTo>
                    <a:pt x="2216386" y="110687"/>
                  </a:lnTo>
                  <a:lnTo>
                    <a:pt x="2173845" y="94770"/>
                  </a:lnTo>
                  <a:lnTo>
                    <a:pt x="2130750" y="80018"/>
                  </a:lnTo>
                  <a:lnTo>
                    <a:pt x="2087121" y="66448"/>
                  </a:lnTo>
                  <a:lnTo>
                    <a:pt x="2042975" y="54080"/>
                  </a:lnTo>
                  <a:lnTo>
                    <a:pt x="1998333" y="42933"/>
                  </a:lnTo>
                  <a:lnTo>
                    <a:pt x="1953213" y="33026"/>
                  </a:lnTo>
                  <a:lnTo>
                    <a:pt x="1907634" y="24378"/>
                  </a:lnTo>
                  <a:lnTo>
                    <a:pt x="1861616" y="17009"/>
                  </a:lnTo>
                  <a:lnTo>
                    <a:pt x="1815178" y="10936"/>
                  </a:lnTo>
                  <a:lnTo>
                    <a:pt x="1768338" y="6180"/>
                  </a:lnTo>
                  <a:lnTo>
                    <a:pt x="1721115" y="2759"/>
                  </a:lnTo>
                  <a:lnTo>
                    <a:pt x="1673530" y="693"/>
                  </a:lnTo>
                  <a:lnTo>
                    <a:pt x="1625600" y="0"/>
                  </a:lnTo>
                  <a:lnTo>
                    <a:pt x="1577669" y="693"/>
                  </a:lnTo>
                  <a:lnTo>
                    <a:pt x="1530084" y="2759"/>
                  </a:lnTo>
                  <a:lnTo>
                    <a:pt x="1482861" y="6180"/>
                  </a:lnTo>
                  <a:lnTo>
                    <a:pt x="1436021" y="10936"/>
                  </a:lnTo>
                  <a:lnTo>
                    <a:pt x="1389583" y="17009"/>
                  </a:lnTo>
                  <a:lnTo>
                    <a:pt x="1343565" y="24378"/>
                  </a:lnTo>
                  <a:lnTo>
                    <a:pt x="1297986" y="33026"/>
                  </a:lnTo>
                  <a:lnTo>
                    <a:pt x="1252866" y="42933"/>
                  </a:lnTo>
                  <a:lnTo>
                    <a:pt x="1208224" y="54080"/>
                  </a:lnTo>
                  <a:lnTo>
                    <a:pt x="1164078" y="66448"/>
                  </a:lnTo>
                  <a:lnTo>
                    <a:pt x="1120449" y="80018"/>
                  </a:lnTo>
                  <a:lnTo>
                    <a:pt x="1077354" y="94770"/>
                  </a:lnTo>
                  <a:lnTo>
                    <a:pt x="1034813" y="110687"/>
                  </a:lnTo>
                  <a:lnTo>
                    <a:pt x="992845" y="127748"/>
                  </a:lnTo>
                  <a:lnTo>
                    <a:pt x="951469" y="145935"/>
                  </a:lnTo>
                  <a:lnTo>
                    <a:pt x="910704" y="165228"/>
                  </a:lnTo>
                  <a:lnTo>
                    <a:pt x="870570" y="185609"/>
                  </a:lnTo>
                  <a:lnTo>
                    <a:pt x="831084" y="207059"/>
                  </a:lnTo>
                  <a:lnTo>
                    <a:pt x="792267" y="229558"/>
                  </a:lnTo>
                  <a:lnTo>
                    <a:pt x="754137" y="253087"/>
                  </a:lnTo>
                  <a:lnTo>
                    <a:pt x="716714" y="277628"/>
                  </a:lnTo>
                  <a:lnTo>
                    <a:pt x="680016" y="303161"/>
                  </a:lnTo>
                  <a:lnTo>
                    <a:pt x="644062" y="329667"/>
                  </a:lnTo>
                  <a:lnTo>
                    <a:pt x="608872" y="357127"/>
                  </a:lnTo>
                  <a:lnTo>
                    <a:pt x="574465" y="385523"/>
                  </a:lnTo>
                  <a:lnTo>
                    <a:pt x="540859" y="414834"/>
                  </a:lnTo>
                  <a:lnTo>
                    <a:pt x="508074" y="445043"/>
                  </a:lnTo>
                  <a:lnTo>
                    <a:pt x="476129" y="476129"/>
                  </a:lnTo>
                  <a:lnTo>
                    <a:pt x="445043" y="508074"/>
                  </a:lnTo>
                  <a:lnTo>
                    <a:pt x="414834" y="540859"/>
                  </a:lnTo>
                  <a:lnTo>
                    <a:pt x="385523" y="574465"/>
                  </a:lnTo>
                  <a:lnTo>
                    <a:pt x="357127" y="608872"/>
                  </a:lnTo>
                  <a:lnTo>
                    <a:pt x="329667" y="644062"/>
                  </a:lnTo>
                  <a:lnTo>
                    <a:pt x="303161" y="680016"/>
                  </a:lnTo>
                  <a:lnTo>
                    <a:pt x="277628" y="716714"/>
                  </a:lnTo>
                  <a:lnTo>
                    <a:pt x="253087" y="754137"/>
                  </a:lnTo>
                  <a:lnTo>
                    <a:pt x="229558" y="792267"/>
                  </a:lnTo>
                  <a:lnTo>
                    <a:pt x="207059" y="831084"/>
                  </a:lnTo>
                  <a:lnTo>
                    <a:pt x="185609" y="870570"/>
                  </a:lnTo>
                  <a:lnTo>
                    <a:pt x="165228" y="910704"/>
                  </a:lnTo>
                  <a:lnTo>
                    <a:pt x="145935" y="951469"/>
                  </a:lnTo>
                  <a:lnTo>
                    <a:pt x="127748" y="992845"/>
                  </a:lnTo>
                  <a:lnTo>
                    <a:pt x="110687" y="1034813"/>
                  </a:lnTo>
                  <a:lnTo>
                    <a:pt x="94770" y="1077354"/>
                  </a:lnTo>
                  <a:lnTo>
                    <a:pt x="80018" y="1120449"/>
                  </a:lnTo>
                  <a:lnTo>
                    <a:pt x="66448" y="1164078"/>
                  </a:lnTo>
                  <a:lnTo>
                    <a:pt x="54080" y="1208224"/>
                  </a:lnTo>
                  <a:lnTo>
                    <a:pt x="42933" y="1252866"/>
                  </a:lnTo>
                  <a:lnTo>
                    <a:pt x="33026" y="1297986"/>
                  </a:lnTo>
                  <a:lnTo>
                    <a:pt x="24378" y="1343565"/>
                  </a:lnTo>
                  <a:lnTo>
                    <a:pt x="17009" y="1389583"/>
                  </a:lnTo>
                  <a:lnTo>
                    <a:pt x="10936" y="1436021"/>
                  </a:lnTo>
                  <a:lnTo>
                    <a:pt x="6180" y="1482861"/>
                  </a:lnTo>
                  <a:lnTo>
                    <a:pt x="2759" y="1530084"/>
                  </a:lnTo>
                  <a:lnTo>
                    <a:pt x="693" y="1577669"/>
                  </a:lnTo>
                  <a:lnTo>
                    <a:pt x="0" y="1625600"/>
                  </a:lnTo>
                  <a:lnTo>
                    <a:pt x="693" y="1673530"/>
                  </a:lnTo>
                  <a:lnTo>
                    <a:pt x="2759" y="1721115"/>
                  </a:lnTo>
                  <a:lnTo>
                    <a:pt x="6180" y="1768338"/>
                  </a:lnTo>
                  <a:lnTo>
                    <a:pt x="10936" y="1815178"/>
                  </a:lnTo>
                  <a:lnTo>
                    <a:pt x="17009" y="1861616"/>
                  </a:lnTo>
                  <a:lnTo>
                    <a:pt x="24378" y="1907634"/>
                  </a:lnTo>
                  <a:lnTo>
                    <a:pt x="33026" y="1953213"/>
                  </a:lnTo>
                  <a:lnTo>
                    <a:pt x="42933" y="1998333"/>
                  </a:lnTo>
                  <a:lnTo>
                    <a:pt x="54080" y="2042975"/>
                  </a:lnTo>
                  <a:lnTo>
                    <a:pt x="66448" y="2087121"/>
                  </a:lnTo>
                  <a:lnTo>
                    <a:pt x="80018" y="2130750"/>
                  </a:lnTo>
                  <a:lnTo>
                    <a:pt x="94770" y="2173845"/>
                  </a:lnTo>
                  <a:lnTo>
                    <a:pt x="110687" y="2216386"/>
                  </a:lnTo>
                  <a:lnTo>
                    <a:pt x="127748" y="2258354"/>
                  </a:lnTo>
                  <a:lnTo>
                    <a:pt x="145935" y="2299730"/>
                  </a:lnTo>
                  <a:lnTo>
                    <a:pt x="165228" y="2340495"/>
                  </a:lnTo>
                  <a:lnTo>
                    <a:pt x="185609" y="2380629"/>
                  </a:lnTo>
                  <a:lnTo>
                    <a:pt x="207059" y="2420115"/>
                  </a:lnTo>
                  <a:lnTo>
                    <a:pt x="229558" y="2458932"/>
                  </a:lnTo>
                  <a:lnTo>
                    <a:pt x="253087" y="2497062"/>
                  </a:lnTo>
                  <a:lnTo>
                    <a:pt x="277628" y="2534485"/>
                  </a:lnTo>
                  <a:lnTo>
                    <a:pt x="303161" y="2571183"/>
                  </a:lnTo>
                  <a:lnTo>
                    <a:pt x="329667" y="2607137"/>
                  </a:lnTo>
                  <a:lnTo>
                    <a:pt x="357127" y="2642327"/>
                  </a:lnTo>
                  <a:lnTo>
                    <a:pt x="385523" y="2676734"/>
                  </a:lnTo>
                  <a:lnTo>
                    <a:pt x="414834" y="2710340"/>
                  </a:lnTo>
                  <a:lnTo>
                    <a:pt x="445043" y="2743125"/>
                  </a:lnTo>
                  <a:lnTo>
                    <a:pt x="476129" y="2775070"/>
                  </a:lnTo>
                  <a:lnTo>
                    <a:pt x="508074" y="2806156"/>
                  </a:lnTo>
                  <a:lnTo>
                    <a:pt x="540859" y="2836365"/>
                  </a:lnTo>
                  <a:lnTo>
                    <a:pt x="574465" y="2865676"/>
                  </a:lnTo>
                  <a:lnTo>
                    <a:pt x="608872" y="2894072"/>
                  </a:lnTo>
                  <a:lnTo>
                    <a:pt x="644062" y="2921532"/>
                  </a:lnTo>
                  <a:lnTo>
                    <a:pt x="680016" y="2948038"/>
                  </a:lnTo>
                  <a:lnTo>
                    <a:pt x="716714" y="2973571"/>
                  </a:lnTo>
                  <a:lnTo>
                    <a:pt x="754137" y="2998112"/>
                  </a:lnTo>
                  <a:lnTo>
                    <a:pt x="792267" y="3021641"/>
                  </a:lnTo>
                  <a:lnTo>
                    <a:pt x="831084" y="3044140"/>
                  </a:lnTo>
                  <a:lnTo>
                    <a:pt x="870570" y="3065590"/>
                  </a:lnTo>
                  <a:lnTo>
                    <a:pt x="910704" y="3085971"/>
                  </a:lnTo>
                  <a:lnTo>
                    <a:pt x="951469" y="3105264"/>
                  </a:lnTo>
                  <a:lnTo>
                    <a:pt x="992845" y="3123451"/>
                  </a:lnTo>
                  <a:lnTo>
                    <a:pt x="1034813" y="3140512"/>
                  </a:lnTo>
                  <a:lnTo>
                    <a:pt x="1077354" y="3156429"/>
                  </a:lnTo>
                  <a:lnTo>
                    <a:pt x="1120449" y="3171181"/>
                  </a:lnTo>
                  <a:lnTo>
                    <a:pt x="1164078" y="3184751"/>
                  </a:lnTo>
                  <a:lnTo>
                    <a:pt x="1208224" y="3197119"/>
                  </a:lnTo>
                  <a:lnTo>
                    <a:pt x="1252866" y="3208266"/>
                  </a:lnTo>
                  <a:lnTo>
                    <a:pt x="1297986" y="3218173"/>
                  </a:lnTo>
                  <a:lnTo>
                    <a:pt x="1343565" y="3226821"/>
                  </a:lnTo>
                  <a:lnTo>
                    <a:pt x="1389583" y="3234190"/>
                  </a:lnTo>
                  <a:lnTo>
                    <a:pt x="1436021" y="3240263"/>
                  </a:lnTo>
                  <a:lnTo>
                    <a:pt x="1482861" y="3245019"/>
                  </a:lnTo>
                  <a:lnTo>
                    <a:pt x="1530084" y="3248440"/>
                  </a:lnTo>
                  <a:lnTo>
                    <a:pt x="1577669" y="3250506"/>
                  </a:lnTo>
                  <a:lnTo>
                    <a:pt x="1625600" y="3251200"/>
                  </a:lnTo>
                  <a:lnTo>
                    <a:pt x="1673530" y="3250506"/>
                  </a:lnTo>
                  <a:lnTo>
                    <a:pt x="1721115" y="3248440"/>
                  </a:lnTo>
                  <a:lnTo>
                    <a:pt x="1768338" y="3245019"/>
                  </a:lnTo>
                  <a:lnTo>
                    <a:pt x="1815178" y="3240263"/>
                  </a:lnTo>
                  <a:lnTo>
                    <a:pt x="1861616" y="3234190"/>
                  </a:lnTo>
                  <a:lnTo>
                    <a:pt x="1907634" y="3226821"/>
                  </a:lnTo>
                  <a:lnTo>
                    <a:pt x="1953213" y="3218173"/>
                  </a:lnTo>
                  <a:lnTo>
                    <a:pt x="1998333" y="3208266"/>
                  </a:lnTo>
                  <a:lnTo>
                    <a:pt x="2042975" y="3197119"/>
                  </a:lnTo>
                  <a:lnTo>
                    <a:pt x="2087121" y="3184751"/>
                  </a:lnTo>
                  <a:lnTo>
                    <a:pt x="2130750" y="3171181"/>
                  </a:lnTo>
                  <a:lnTo>
                    <a:pt x="2173845" y="3156429"/>
                  </a:lnTo>
                  <a:lnTo>
                    <a:pt x="2216386" y="3140512"/>
                  </a:lnTo>
                  <a:lnTo>
                    <a:pt x="2258354" y="3123451"/>
                  </a:lnTo>
                  <a:lnTo>
                    <a:pt x="2299730" y="3105264"/>
                  </a:lnTo>
                  <a:lnTo>
                    <a:pt x="2340495" y="3085971"/>
                  </a:lnTo>
                  <a:lnTo>
                    <a:pt x="2380629" y="3065590"/>
                  </a:lnTo>
                  <a:lnTo>
                    <a:pt x="2420115" y="3044140"/>
                  </a:lnTo>
                  <a:lnTo>
                    <a:pt x="2458932" y="3021641"/>
                  </a:lnTo>
                  <a:lnTo>
                    <a:pt x="2497062" y="2998112"/>
                  </a:lnTo>
                  <a:lnTo>
                    <a:pt x="2534485" y="2973571"/>
                  </a:lnTo>
                  <a:lnTo>
                    <a:pt x="2571183" y="2948038"/>
                  </a:lnTo>
                  <a:lnTo>
                    <a:pt x="2607137" y="2921532"/>
                  </a:lnTo>
                  <a:lnTo>
                    <a:pt x="2642327" y="2894072"/>
                  </a:lnTo>
                  <a:lnTo>
                    <a:pt x="2676734" y="2865676"/>
                  </a:lnTo>
                  <a:lnTo>
                    <a:pt x="2710340" y="2836365"/>
                  </a:lnTo>
                  <a:lnTo>
                    <a:pt x="2743125" y="2806156"/>
                  </a:lnTo>
                  <a:lnTo>
                    <a:pt x="2775070" y="2775070"/>
                  </a:lnTo>
                  <a:lnTo>
                    <a:pt x="2806156" y="2743125"/>
                  </a:lnTo>
                  <a:lnTo>
                    <a:pt x="2836365" y="2710340"/>
                  </a:lnTo>
                  <a:lnTo>
                    <a:pt x="2865676" y="2676734"/>
                  </a:lnTo>
                  <a:lnTo>
                    <a:pt x="2894072" y="2642327"/>
                  </a:lnTo>
                  <a:lnTo>
                    <a:pt x="2921532" y="2607137"/>
                  </a:lnTo>
                  <a:lnTo>
                    <a:pt x="2948038" y="2571183"/>
                  </a:lnTo>
                  <a:lnTo>
                    <a:pt x="2973571" y="2534485"/>
                  </a:lnTo>
                  <a:lnTo>
                    <a:pt x="2998112" y="2497062"/>
                  </a:lnTo>
                  <a:lnTo>
                    <a:pt x="3021641" y="2458932"/>
                  </a:lnTo>
                  <a:lnTo>
                    <a:pt x="3044140" y="2420115"/>
                  </a:lnTo>
                  <a:lnTo>
                    <a:pt x="3065590" y="2380629"/>
                  </a:lnTo>
                  <a:lnTo>
                    <a:pt x="3085971" y="2340495"/>
                  </a:lnTo>
                  <a:lnTo>
                    <a:pt x="3105264" y="2299730"/>
                  </a:lnTo>
                  <a:lnTo>
                    <a:pt x="3123451" y="2258354"/>
                  </a:lnTo>
                  <a:lnTo>
                    <a:pt x="3140512" y="2216386"/>
                  </a:lnTo>
                  <a:lnTo>
                    <a:pt x="3156429" y="2173845"/>
                  </a:lnTo>
                  <a:lnTo>
                    <a:pt x="3171181" y="2130750"/>
                  </a:lnTo>
                  <a:lnTo>
                    <a:pt x="3184751" y="2087121"/>
                  </a:lnTo>
                  <a:lnTo>
                    <a:pt x="3197119" y="2042975"/>
                  </a:lnTo>
                  <a:lnTo>
                    <a:pt x="3208266" y="1998333"/>
                  </a:lnTo>
                  <a:lnTo>
                    <a:pt x="3218173" y="1953213"/>
                  </a:lnTo>
                  <a:lnTo>
                    <a:pt x="3226821" y="1907634"/>
                  </a:lnTo>
                  <a:lnTo>
                    <a:pt x="3234190" y="1861616"/>
                  </a:lnTo>
                  <a:lnTo>
                    <a:pt x="3240263" y="1815178"/>
                  </a:lnTo>
                  <a:lnTo>
                    <a:pt x="3245019" y="1768338"/>
                  </a:lnTo>
                  <a:lnTo>
                    <a:pt x="3248440" y="1721115"/>
                  </a:lnTo>
                  <a:lnTo>
                    <a:pt x="3250506" y="1673530"/>
                  </a:lnTo>
                  <a:lnTo>
                    <a:pt x="3251200" y="1625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19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8537" y="1817575"/>
            <a:ext cx="3307094" cy="153118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97378" marR="4627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97378" marR="71559" indent="-254956">
              <a:lnSpc>
                <a:spcPts val="2099"/>
              </a:lnSpc>
              <a:spcBef>
                <a:spcPts val="756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300376" indent="-257527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00376" algn="l"/>
              </a:tabLst>
            </a:pPr>
            <a:r>
              <a:rPr sz="1754" i="1" dirty="0">
                <a:latin typeface="Arial"/>
                <a:cs typeface="Arial"/>
              </a:rPr>
              <a:t>ρ</a:t>
            </a:r>
            <a:r>
              <a:rPr sz="1974" i="1" baseline="-14245" dirty="0">
                <a:latin typeface="Cambria"/>
                <a:cs typeface="Cambria"/>
              </a:rPr>
              <a:t>i</a:t>
            </a:r>
            <a:r>
              <a:rPr sz="1974" i="1" spc="480" baseline="-142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radius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i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71172" y="2434901"/>
            <a:ext cx="2193874" cy="2193874"/>
          </a:xfrm>
          <a:custGeom>
            <a:avLst/>
            <a:gdLst/>
            <a:ahLst/>
            <a:cxnLst/>
            <a:rect l="l" t="t" r="r" b="b"/>
            <a:pathLst>
              <a:path w="3251200" h="3251200">
                <a:moveTo>
                  <a:pt x="3251200" y="1625600"/>
                </a:moveTo>
                <a:lnTo>
                  <a:pt x="3250506" y="1577669"/>
                </a:lnTo>
                <a:lnTo>
                  <a:pt x="3248440" y="1530084"/>
                </a:lnTo>
                <a:lnTo>
                  <a:pt x="3245019" y="1482861"/>
                </a:lnTo>
                <a:lnTo>
                  <a:pt x="3240263" y="1436021"/>
                </a:lnTo>
                <a:lnTo>
                  <a:pt x="3234190" y="1389583"/>
                </a:lnTo>
                <a:lnTo>
                  <a:pt x="3226821" y="1343565"/>
                </a:lnTo>
                <a:lnTo>
                  <a:pt x="3218173" y="1297986"/>
                </a:lnTo>
                <a:lnTo>
                  <a:pt x="3208266" y="1252866"/>
                </a:lnTo>
                <a:lnTo>
                  <a:pt x="3197119" y="1208224"/>
                </a:lnTo>
                <a:lnTo>
                  <a:pt x="3184751" y="1164078"/>
                </a:lnTo>
                <a:lnTo>
                  <a:pt x="3171181" y="1120449"/>
                </a:lnTo>
                <a:lnTo>
                  <a:pt x="3156429" y="1077354"/>
                </a:lnTo>
                <a:lnTo>
                  <a:pt x="3140512" y="1034813"/>
                </a:lnTo>
                <a:lnTo>
                  <a:pt x="3123451" y="992845"/>
                </a:lnTo>
                <a:lnTo>
                  <a:pt x="3105264" y="951469"/>
                </a:lnTo>
                <a:lnTo>
                  <a:pt x="3085971" y="910704"/>
                </a:lnTo>
                <a:lnTo>
                  <a:pt x="3065590" y="870570"/>
                </a:lnTo>
                <a:lnTo>
                  <a:pt x="3044140" y="831084"/>
                </a:lnTo>
                <a:lnTo>
                  <a:pt x="3021641" y="792267"/>
                </a:lnTo>
                <a:lnTo>
                  <a:pt x="2998112" y="754137"/>
                </a:lnTo>
                <a:lnTo>
                  <a:pt x="2973571" y="716714"/>
                </a:lnTo>
                <a:lnTo>
                  <a:pt x="2948038" y="680016"/>
                </a:lnTo>
                <a:lnTo>
                  <a:pt x="2921532" y="644062"/>
                </a:lnTo>
                <a:lnTo>
                  <a:pt x="2894072" y="608872"/>
                </a:lnTo>
                <a:lnTo>
                  <a:pt x="2865676" y="574465"/>
                </a:lnTo>
                <a:lnTo>
                  <a:pt x="2836365" y="540859"/>
                </a:lnTo>
                <a:lnTo>
                  <a:pt x="2806156" y="508074"/>
                </a:lnTo>
                <a:lnTo>
                  <a:pt x="2775070" y="476129"/>
                </a:lnTo>
                <a:lnTo>
                  <a:pt x="2743125" y="445043"/>
                </a:lnTo>
                <a:lnTo>
                  <a:pt x="2710340" y="414834"/>
                </a:lnTo>
                <a:lnTo>
                  <a:pt x="2676734" y="385523"/>
                </a:lnTo>
                <a:lnTo>
                  <a:pt x="2642327" y="357127"/>
                </a:lnTo>
                <a:lnTo>
                  <a:pt x="2607137" y="329667"/>
                </a:lnTo>
                <a:lnTo>
                  <a:pt x="2571183" y="303161"/>
                </a:lnTo>
                <a:lnTo>
                  <a:pt x="2534485" y="277628"/>
                </a:lnTo>
                <a:lnTo>
                  <a:pt x="2497062" y="253087"/>
                </a:lnTo>
                <a:lnTo>
                  <a:pt x="2458932" y="229558"/>
                </a:lnTo>
                <a:lnTo>
                  <a:pt x="2420115" y="207059"/>
                </a:lnTo>
                <a:lnTo>
                  <a:pt x="2380629" y="185609"/>
                </a:lnTo>
                <a:lnTo>
                  <a:pt x="2340495" y="165228"/>
                </a:lnTo>
                <a:lnTo>
                  <a:pt x="2299730" y="145935"/>
                </a:lnTo>
                <a:lnTo>
                  <a:pt x="2258354" y="127748"/>
                </a:lnTo>
                <a:lnTo>
                  <a:pt x="2216386" y="110687"/>
                </a:lnTo>
                <a:lnTo>
                  <a:pt x="2173845" y="94770"/>
                </a:lnTo>
                <a:lnTo>
                  <a:pt x="2130750" y="80018"/>
                </a:lnTo>
                <a:lnTo>
                  <a:pt x="2087121" y="66448"/>
                </a:lnTo>
                <a:lnTo>
                  <a:pt x="2042975" y="54080"/>
                </a:lnTo>
                <a:lnTo>
                  <a:pt x="1998333" y="42933"/>
                </a:lnTo>
                <a:lnTo>
                  <a:pt x="1953213" y="33026"/>
                </a:lnTo>
                <a:lnTo>
                  <a:pt x="1907634" y="24378"/>
                </a:lnTo>
                <a:lnTo>
                  <a:pt x="1861616" y="17009"/>
                </a:lnTo>
                <a:lnTo>
                  <a:pt x="1815178" y="10936"/>
                </a:lnTo>
                <a:lnTo>
                  <a:pt x="1768338" y="6180"/>
                </a:lnTo>
                <a:lnTo>
                  <a:pt x="1721115" y="2759"/>
                </a:lnTo>
                <a:lnTo>
                  <a:pt x="1673530" y="693"/>
                </a:lnTo>
                <a:lnTo>
                  <a:pt x="1625600" y="0"/>
                </a:lnTo>
                <a:lnTo>
                  <a:pt x="1577669" y="693"/>
                </a:lnTo>
                <a:lnTo>
                  <a:pt x="1530084" y="2759"/>
                </a:lnTo>
                <a:lnTo>
                  <a:pt x="1482861" y="6180"/>
                </a:lnTo>
                <a:lnTo>
                  <a:pt x="1436021" y="10936"/>
                </a:lnTo>
                <a:lnTo>
                  <a:pt x="1389583" y="17009"/>
                </a:lnTo>
                <a:lnTo>
                  <a:pt x="1343565" y="24378"/>
                </a:lnTo>
                <a:lnTo>
                  <a:pt x="1297986" y="33026"/>
                </a:lnTo>
                <a:lnTo>
                  <a:pt x="1252866" y="42933"/>
                </a:lnTo>
                <a:lnTo>
                  <a:pt x="1208224" y="54080"/>
                </a:lnTo>
                <a:lnTo>
                  <a:pt x="1164078" y="66448"/>
                </a:lnTo>
                <a:lnTo>
                  <a:pt x="1120449" y="80018"/>
                </a:lnTo>
                <a:lnTo>
                  <a:pt x="1077354" y="94770"/>
                </a:lnTo>
                <a:lnTo>
                  <a:pt x="1034813" y="110687"/>
                </a:lnTo>
                <a:lnTo>
                  <a:pt x="992845" y="127748"/>
                </a:lnTo>
                <a:lnTo>
                  <a:pt x="951469" y="145935"/>
                </a:lnTo>
                <a:lnTo>
                  <a:pt x="910704" y="165228"/>
                </a:lnTo>
                <a:lnTo>
                  <a:pt x="870570" y="185609"/>
                </a:lnTo>
                <a:lnTo>
                  <a:pt x="831084" y="207059"/>
                </a:lnTo>
                <a:lnTo>
                  <a:pt x="792267" y="229558"/>
                </a:lnTo>
                <a:lnTo>
                  <a:pt x="754137" y="253087"/>
                </a:lnTo>
                <a:lnTo>
                  <a:pt x="716714" y="277628"/>
                </a:lnTo>
                <a:lnTo>
                  <a:pt x="680016" y="303161"/>
                </a:lnTo>
                <a:lnTo>
                  <a:pt x="644062" y="329667"/>
                </a:lnTo>
                <a:lnTo>
                  <a:pt x="608872" y="357127"/>
                </a:lnTo>
                <a:lnTo>
                  <a:pt x="574465" y="385523"/>
                </a:lnTo>
                <a:lnTo>
                  <a:pt x="540859" y="414834"/>
                </a:lnTo>
                <a:lnTo>
                  <a:pt x="508074" y="445043"/>
                </a:lnTo>
                <a:lnTo>
                  <a:pt x="476129" y="476129"/>
                </a:lnTo>
                <a:lnTo>
                  <a:pt x="445043" y="508074"/>
                </a:lnTo>
                <a:lnTo>
                  <a:pt x="414834" y="540859"/>
                </a:lnTo>
                <a:lnTo>
                  <a:pt x="385523" y="574465"/>
                </a:lnTo>
                <a:lnTo>
                  <a:pt x="357127" y="608872"/>
                </a:lnTo>
                <a:lnTo>
                  <a:pt x="329667" y="644062"/>
                </a:lnTo>
                <a:lnTo>
                  <a:pt x="303161" y="680016"/>
                </a:lnTo>
                <a:lnTo>
                  <a:pt x="277628" y="716714"/>
                </a:lnTo>
                <a:lnTo>
                  <a:pt x="253087" y="754137"/>
                </a:lnTo>
                <a:lnTo>
                  <a:pt x="229558" y="792267"/>
                </a:lnTo>
                <a:lnTo>
                  <a:pt x="207059" y="831084"/>
                </a:lnTo>
                <a:lnTo>
                  <a:pt x="185609" y="870570"/>
                </a:lnTo>
                <a:lnTo>
                  <a:pt x="165228" y="910704"/>
                </a:lnTo>
                <a:lnTo>
                  <a:pt x="145935" y="951469"/>
                </a:lnTo>
                <a:lnTo>
                  <a:pt x="127748" y="992845"/>
                </a:lnTo>
                <a:lnTo>
                  <a:pt x="110687" y="1034813"/>
                </a:lnTo>
                <a:lnTo>
                  <a:pt x="94770" y="1077354"/>
                </a:lnTo>
                <a:lnTo>
                  <a:pt x="80018" y="1120449"/>
                </a:lnTo>
                <a:lnTo>
                  <a:pt x="66448" y="1164078"/>
                </a:lnTo>
                <a:lnTo>
                  <a:pt x="54080" y="1208224"/>
                </a:lnTo>
                <a:lnTo>
                  <a:pt x="42933" y="1252866"/>
                </a:lnTo>
                <a:lnTo>
                  <a:pt x="33026" y="1297986"/>
                </a:lnTo>
                <a:lnTo>
                  <a:pt x="24378" y="1343565"/>
                </a:lnTo>
                <a:lnTo>
                  <a:pt x="17009" y="1389583"/>
                </a:lnTo>
                <a:lnTo>
                  <a:pt x="10936" y="1436021"/>
                </a:lnTo>
                <a:lnTo>
                  <a:pt x="6180" y="1482861"/>
                </a:lnTo>
                <a:lnTo>
                  <a:pt x="2759" y="1530084"/>
                </a:lnTo>
                <a:lnTo>
                  <a:pt x="693" y="1577669"/>
                </a:lnTo>
                <a:lnTo>
                  <a:pt x="0" y="1625600"/>
                </a:lnTo>
                <a:lnTo>
                  <a:pt x="693" y="1673530"/>
                </a:lnTo>
                <a:lnTo>
                  <a:pt x="2759" y="1721115"/>
                </a:lnTo>
                <a:lnTo>
                  <a:pt x="6180" y="1768338"/>
                </a:lnTo>
                <a:lnTo>
                  <a:pt x="10936" y="1815178"/>
                </a:lnTo>
                <a:lnTo>
                  <a:pt x="17009" y="1861616"/>
                </a:lnTo>
                <a:lnTo>
                  <a:pt x="24378" y="1907634"/>
                </a:lnTo>
                <a:lnTo>
                  <a:pt x="33026" y="1953213"/>
                </a:lnTo>
                <a:lnTo>
                  <a:pt x="42933" y="1998333"/>
                </a:lnTo>
                <a:lnTo>
                  <a:pt x="54080" y="2042975"/>
                </a:lnTo>
                <a:lnTo>
                  <a:pt x="66448" y="2087121"/>
                </a:lnTo>
                <a:lnTo>
                  <a:pt x="80018" y="2130750"/>
                </a:lnTo>
                <a:lnTo>
                  <a:pt x="94770" y="2173845"/>
                </a:lnTo>
                <a:lnTo>
                  <a:pt x="110687" y="2216386"/>
                </a:lnTo>
                <a:lnTo>
                  <a:pt x="127748" y="2258354"/>
                </a:lnTo>
                <a:lnTo>
                  <a:pt x="145935" y="2299730"/>
                </a:lnTo>
                <a:lnTo>
                  <a:pt x="165228" y="2340495"/>
                </a:lnTo>
                <a:lnTo>
                  <a:pt x="185609" y="2380629"/>
                </a:lnTo>
                <a:lnTo>
                  <a:pt x="207059" y="2420115"/>
                </a:lnTo>
                <a:lnTo>
                  <a:pt x="229558" y="2458932"/>
                </a:lnTo>
                <a:lnTo>
                  <a:pt x="253087" y="2497062"/>
                </a:lnTo>
                <a:lnTo>
                  <a:pt x="277628" y="2534485"/>
                </a:lnTo>
                <a:lnTo>
                  <a:pt x="303161" y="2571183"/>
                </a:lnTo>
                <a:lnTo>
                  <a:pt x="329667" y="2607137"/>
                </a:lnTo>
                <a:lnTo>
                  <a:pt x="357127" y="2642327"/>
                </a:lnTo>
                <a:lnTo>
                  <a:pt x="385523" y="2676734"/>
                </a:lnTo>
                <a:lnTo>
                  <a:pt x="414834" y="2710340"/>
                </a:lnTo>
                <a:lnTo>
                  <a:pt x="445043" y="2743125"/>
                </a:lnTo>
                <a:lnTo>
                  <a:pt x="476129" y="2775070"/>
                </a:lnTo>
                <a:lnTo>
                  <a:pt x="508074" y="2806156"/>
                </a:lnTo>
                <a:lnTo>
                  <a:pt x="540859" y="2836365"/>
                </a:lnTo>
                <a:lnTo>
                  <a:pt x="574465" y="2865676"/>
                </a:lnTo>
                <a:lnTo>
                  <a:pt x="608872" y="2894072"/>
                </a:lnTo>
                <a:lnTo>
                  <a:pt x="644062" y="2921532"/>
                </a:lnTo>
                <a:lnTo>
                  <a:pt x="680016" y="2948038"/>
                </a:lnTo>
                <a:lnTo>
                  <a:pt x="716714" y="2973571"/>
                </a:lnTo>
                <a:lnTo>
                  <a:pt x="754137" y="2998112"/>
                </a:lnTo>
                <a:lnTo>
                  <a:pt x="792267" y="3021641"/>
                </a:lnTo>
                <a:lnTo>
                  <a:pt x="831084" y="3044140"/>
                </a:lnTo>
                <a:lnTo>
                  <a:pt x="870570" y="3065590"/>
                </a:lnTo>
                <a:lnTo>
                  <a:pt x="910704" y="3085971"/>
                </a:lnTo>
                <a:lnTo>
                  <a:pt x="951469" y="3105264"/>
                </a:lnTo>
                <a:lnTo>
                  <a:pt x="992845" y="3123451"/>
                </a:lnTo>
                <a:lnTo>
                  <a:pt x="1034813" y="3140512"/>
                </a:lnTo>
                <a:lnTo>
                  <a:pt x="1077354" y="3156429"/>
                </a:lnTo>
                <a:lnTo>
                  <a:pt x="1120449" y="3171181"/>
                </a:lnTo>
                <a:lnTo>
                  <a:pt x="1164078" y="3184751"/>
                </a:lnTo>
                <a:lnTo>
                  <a:pt x="1208224" y="3197119"/>
                </a:lnTo>
                <a:lnTo>
                  <a:pt x="1252866" y="3208266"/>
                </a:lnTo>
                <a:lnTo>
                  <a:pt x="1297986" y="3218173"/>
                </a:lnTo>
                <a:lnTo>
                  <a:pt x="1343565" y="3226821"/>
                </a:lnTo>
                <a:lnTo>
                  <a:pt x="1389583" y="3234190"/>
                </a:lnTo>
                <a:lnTo>
                  <a:pt x="1436021" y="3240263"/>
                </a:lnTo>
                <a:lnTo>
                  <a:pt x="1482861" y="3245019"/>
                </a:lnTo>
                <a:lnTo>
                  <a:pt x="1530084" y="3248440"/>
                </a:lnTo>
                <a:lnTo>
                  <a:pt x="1577669" y="3250506"/>
                </a:lnTo>
                <a:lnTo>
                  <a:pt x="1625600" y="3251200"/>
                </a:lnTo>
                <a:lnTo>
                  <a:pt x="1673530" y="3250506"/>
                </a:lnTo>
                <a:lnTo>
                  <a:pt x="1721115" y="3248440"/>
                </a:lnTo>
                <a:lnTo>
                  <a:pt x="1768338" y="3245019"/>
                </a:lnTo>
                <a:lnTo>
                  <a:pt x="1815178" y="3240263"/>
                </a:lnTo>
                <a:lnTo>
                  <a:pt x="1861616" y="3234190"/>
                </a:lnTo>
                <a:lnTo>
                  <a:pt x="1907634" y="3226821"/>
                </a:lnTo>
                <a:lnTo>
                  <a:pt x="1953213" y="3218173"/>
                </a:lnTo>
                <a:lnTo>
                  <a:pt x="1998333" y="3208266"/>
                </a:lnTo>
                <a:lnTo>
                  <a:pt x="2042975" y="3197119"/>
                </a:lnTo>
                <a:lnTo>
                  <a:pt x="2087121" y="3184751"/>
                </a:lnTo>
                <a:lnTo>
                  <a:pt x="2130750" y="3171181"/>
                </a:lnTo>
                <a:lnTo>
                  <a:pt x="2173845" y="3156429"/>
                </a:lnTo>
                <a:lnTo>
                  <a:pt x="2216386" y="3140512"/>
                </a:lnTo>
                <a:lnTo>
                  <a:pt x="2258354" y="3123451"/>
                </a:lnTo>
                <a:lnTo>
                  <a:pt x="2299730" y="3105264"/>
                </a:lnTo>
                <a:lnTo>
                  <a:pt x="2340495" y="3085971"/>
                </a:lnTo>
                <a:lnTo>
                  <a:pt x="2380629" y="3065590"/>
                </a:lnTo>
                <a:lnTo>
                  <a:pt x="2420115" y="3044140"/>
                </a:lnTo>
                <a:lnTo>
                  <a:pt x="2458932" y="3021641"/>
                </a:lnTo>
                <a:lnTo>
                  <a:pt x="2497062" y="2998112"/>
                </a:lnTo>
                <a:lnTo>
                  <a:pt x="2534485" y="2973571"/>
                </a:lnTo>
                <a:lnTo>
                  <a:pt x="2571183" y="2948038"/>
                </a:lnTo>
                <a:lnTo>
                  <a:pt x="2607137" y="2921532"/>
                </a:lnTo>
                <a:lnTo>
                  <a:pt x="2642327" y="2894072"/>
                </a:lnTo>
                <a:lnTo>
                  <a:pt x="2676734" y="2865676"/>
                </a:lnTo>
                <a:lnTo>
                  <a:pt x="2710340" y="2836365"/>
                </a:lnTo>
                <a:lnTo>
                  <a:pt x="2743125" y="2806156"/>
                </a:lnTo>
                <a:lnTo>
                  <a:pt x="2775070" y="2775070"/>
                </a:lnTo>
                <a:lnTo>
                  <a:pt x="2806156" y="2743125"/>
                </a:lnTo>
                <a:lnTo>
                  <a:pt x="2836365" y="2710340"/>
                </a:lnTo>
                <a:lnTo>
                  <a:pt x="2865676" y="2676734"/>
                </a:lnTo>
                <a:lnTo>
                  <a:pt x="2894072" y="2642327"/>
                </a:lnTo>
                <a:lnTo>
                  <a:pt x="2921532" y="2607137"/>
                </a:lnTo>
                <a:lnTo>
                  <a:pt x="2948038" y="2571183"/>
                </a:lnTo>
                <a:lnTo>
                  <a:pt x="2973571" y="2534485"/>
                </a:lnTo>
                <a:lnTo>
                  <a:pt x="2998112" y="2497062"/>
                </a:lnTo>
                <a:lnTo>
                  <a:pt x="3021641" y="2458932"/>
                </a:lnTo>
                <a:lnTo>
                  <a:pt x="3044140" y="2420115"/>
                </a:lnTo>
                <a:lnTo>
                  <a:pt x="3065590" y="2380629"/>
                </a:lnTo>
                <a:lnTo>
                  <a:pt x="3085971" y="2340495"/>
                </a:lnTo>
                <a:lnTo>
                  <a:pt x="3105264" y="2299730"/>
                </a:lnTo>
                <a:lnTo>
                  <a:pt x="3123451" y="2258354"/>
                </a:lnTo>
                <a:lnTo>
                  <a:pt x="3140512" y="2216386"/>
                </a:lnTo>
                <a:lnTo>
                  <a:pt x="3156429" y="2173845"/>
                </a:lnTo>
                <a:lnTo>
                  <a:pt x="3171181" y="2130750"/>
                </a:lnTo>
                <a:lnTo>
                  <a:pt x="3184751" y="2087121"/>
                </a:lnTo>
                <a:lnTo>
                  <a:pt x="3197119" y="2042975"/>
                </a:lnTo>
                <a:lnTo>
                  <a:pt x="3208266" y="1998333"/>
                </a:lnTo>
                <a:lnTo>
                  <a:pt x="3218173" y="1953213"/>
                </a:lnTo>
                <a:lnTo>
                  <a:pt x="3226821" y="1907634"/>
                </a:lnTo>
                <a:lnTo>
                  <a:pt x="3234190" y="1861616"/>
                </a:lnTo>
                <a:lnTo>
                  <a:pt x="3240263" y="1815178"/>
                </a:lnTo>
                <a:lnTo>
                  <a:pt x="3245019" y="1768338"/>
                </a:lnTo>
                <a:lnTo>
                  <a:pt x="3248440" y="1721115"/>
                </a:lnTo>
                <a:lnTo>
                  <a:pt x="3250506" y="1673530"/>
                </a:lnTo>
                <a:lnTo>
                  <a:pt x="3251200" y="1625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6" name="object 26"/>
          <p:cNvSpPr txBox="1"/>
          <p:nvPr/>
        </p:nvSpPr>
        <p:spPr>
          <a:xfrm>
            <a:off x="2246665" y="2140581"/>
            <a:ext cx="441774" cy="506230"/>
          </a:xfrm>
          <a:prstGeom prst="rect">
            <a:avLst/>
          </a:prstGeom>
        </p:spPr>
        <p:txBody>
          <a:bodyPr vert="horz" wrap="square" lIns="0" tIns="44134" rIns="0" bIns="0" rtlCol="0">
            <a:spAutoFit/>
          </a:bodyPr>
          <a:lstStyle/>
          <a:p>
            <a:pPr marL="141833" marR="20568" indent="-116551">
              <a:lnSpc>
                <a:spcPts val="1835"/>
              </a:lnSpc>
              <a:spcBef>
                <a:spcPts val="348"/>
              </a:spcBef>
            </a:pPr>
            <a:r>
              <a:rPr sz="2632" i="1" spc="-20" baseline="10683" dirty="0">
                <a:latin typeface="Arial"/>
                <a:cs typeface="Arial"/>
              </a:rPr>
              <a:t>ρ</a:t>
            </a:r>
            <a:r>
              <a:rPr sz="1316" i="1" spc="-13" dirty="0">
                <a:latin typeface="Cambria"/>
                <a:cs typeface="Cambria"/>
              </a:rPr>
              <a:t>i</a:t>
            </a:r>
            <a:r>
              <a:rPr sz="1383" spc="-13" dirty="0">
                <a:latin typeface="Tahoma"/>
                <a:cs typeface="Tahoma"/>
              </a:rPr>
              <a:t>+</a:t>
            </a:r>
            <a:r>
              <a:rPr sz="1316" spc="-13" dirty="0">
                <a:latin typeface="Cambria"/>
                <a:cs typeface="Cambria"/>
              </a:rPr>
              <a:t>1 </a:t>
            </a:r>
            <a:r>
              <a:rPr sz="1754" i="1" spc="-17" dirty="0">
                <a:latin typeface="Arial"/>
                <a:cs typeface="Arial"/>
              </a:rPr>
              <a:t>ρ</a:t>
            </a:r>
            <a:r>
              <a:rPr sz="1974" i="1" spc="-25" baseline="-14245" dirty="0">
                <a:latin typeface="Cambria"/>
                <a:cs typeface="Cambria"/>
              </a:rPr>
              <a:t>i</a:t>
            </a:r>
            <a:endParaRPr sz="1974" baseline="-14245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5182" y="3485561"/>
            <a:ext cx="3205970" cy="1948349"/>
            <a:chOff x="526359" y="3893820"/>
            <a:chExt cx="4751070" cy="2887345"/>
          </a:xfrm>
        </p:grpSpPr>
        <p:sp>
          <p:nvSpPr>
            <p:cNvPr id="28" name="object 28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20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8537" y="1817575"/>
            <a:ext cx="3307094" cy="153118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97378" marR="4627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97378" marR="71559" indent="-254956">
              <a:lnSpc>
                <a:spcPts val="2099"/>
              </a:lnSpc>
              <a:spcBef>
                <a:spcPts val="756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300376" indent="-257527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00376" algn="l"/>
              </a:tabLst>
            </a:pPr>
            <a:r>
              <a:rPr sz="1754" i="1" dirty="0">
                <a:latin typeface="Arial"/>
                <a:cs typeface="Arial"/>
              </a:rPr>
              <a:t>ρ</a:t>
            </a:r>
            <a:r>
              <a:rPr sz="1974" i="1" baseline="-14245" dirty="0">
                <a:latin typeface="Cambria"/>
                <a:cs typeface="Cambria"/>
              </a:rPr>
              <a:t>i</a:t>
            </a:r>
            <a:r>
              <a:rPr sz="1974" i="1" spc="480" baseline="-142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radius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i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83825" y="3741927"/>
            <a:ext cx="167112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21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4" name="object 24"/>
          <p:cNvSpPr txBox="1"/>
          <p:nvPr/>
        </p:nvSpPr>
        <p:spPr>
          <a:xfrm>
            <a:off x="5816455" y="3696735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5676" y="3557531"/>
            <a:ext cx="1130360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8023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  <a:tab pos="915700" algn="l"/>
              </a:tabLst>
            </a:pPr>
            <a:r>
              <a:rPr sz="1754" dirty="0">
                <a:latin typeface="Cambria"/>
                <a:cs typeface="Cambria"/>
              </a:rPr>
              <a:t>cos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974" i="1" spc="81" baseline="31339" dirty="0">
                <a:latin typeface="Arial"/>
                <a:cs typeface="Arial"/>
              </a:rPr>
              <a:t>τ</a:t>
            </a:r>
            <a:r>
              <a:rPr sz="1569" i="1" spc="81" baseline="28673" dirty="0">
                <a:latin typeface="Cambria"/>
                <a:cs typeface="Cambria"/>
              </a:rPr>
              <a:t>u</a:t>
            </a:r>
            <a:r>
              <a:rPr sz="1569" i="1" baseline="28673" dirty="0">
                <a:latin typeface="Cambria"/>
                <a:cs typeface="Cambria"/>
              </a:rPr>
              <a:t>	</a:t>
            </a:r>
            <a:r>
              <a:rPr sz="1822" spc="44" dirty="0">
                <a:latin typeface="Tahoma"/>
                <a:cs typeface="Tahoma"/>
              </a:rPr>
              <a:t>=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7832" y="3504668"/>
            <a:ext cx="1756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12545" y="3741927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6288930" y="3733455"/>
            <a:ext cx="356076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974" i="1" spc="-20" baseline="12820" dirty="0">
                <a:latin typeface="Arial"/>
                <a:cs typeface="Arial"/>
              </a:rPr>
              <a:t>ρ</a:t>
            </a:r>
            <a:r>
              <a:rPr sz="1046" i="1" spc="-13" dirty="0">
                <a:latin typeface="Cambria"/>
                <a:cs typeface="Cambria"/>
              </a:rPr>
              <a:t>i</a:t>
            </a:r>
            <a:r>
              <a:rPr sz="1080" spc="-13" dirty="0">
                <a:latin typeface="Tahoma"/>
                <a:cs typeface="Tahoma"/>
              </a:rPr>
              <a:t>+</a:t>
            </a:r>
            <a:r>
              <a:rPr sz="1046" spc="-13" dirty="0">
                <a:latin typeface="Cambria"/>
                <a:cs typeface="Cambria"/>
              </a:rPr>
              <a:t>1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71172" y="2434901"/>
            <a:ext cx="2193874" cy="2193874"/>
          </a:xfrm>
          <a:custGeom>
            <a:avLst/>
            <a:gdLst/>
            <a:ahLst/>
            <a:cxnLst/>
            <a:rect l="l" t="t" r="r" b="b"/>
            <a:pathLst>
              <a:path w="3251200" h="3251200">
                <a:moveTo>
                  <a:pt x="3251200" y="1625600"/>
                </a:moveTo>
                <a:lnTo>
                  <a:pt x="3250506" y="1577669"/>
                </a:lnTo>
                <a:lnTo>
                  <a:pt x="3248440" y="1530084"/>
                </a:lnTo>
                <a:lnTo>
                  <a:pt x="3245019" y="1482861"/>
                </a:lnTo>
                <a:lnTo>
                  <a:pt x="3240263" y="1436021"/>
                </a:lnTo>
                <a:lnTo>
                  <a:pt x="3234190" y="1389583"/>
                </a:lnTo>
                <a:lnTo>
                  <a:pt x="3226821" y="1343565"/>
                </a:lnTo>
                <a:lnTo>
                  <a:pt x="3218173" y="1297986"/>
                </a:lnTo>
                <a:lnTo>
                  <a:pt x="3208266" y="1252866"/>
                </a:lnTo>
                <a:lnTo>
                  <a:pt x="3197119" y="1208224"/>
                </a:lnTo>
                <a:lnTo>
                  <a:pt x="3184751" y="1164078"/>
                </a:lnTo>
                <a:lnTo>
                  <a:pt x="3171181" y="1120449"/>
                </a:lnTo>
                <a:lnTo>
                  <a:pt x="3156429" y="1077354"/>
                </a:lnTo>
                <a:lnTo>
                  <a:pt x="3140512" y="1034813"/>
                </a:lnTo>
                <a:lnTo>
                  <a:pt x="3123451" y="992845"/>
                </a:lnTo>
                <a:lnTo>
                  <a:pt x="3105264" y="951469"/>
                </a:lnTo>
                <a:lnTo>
                  <a:pt x="3085971" y="910704"/>
                </a:lnTo>
                <a:lnTo>
                  <a:pt x="3065590" y="870570"/>
                </a:lnTo>
                <a:lnTo>
                  <a:pt x="3044140" y="831084"/>
                </a:lnTo>
                <a:lnTo>
                  <a:pt x="3021641" y="792267"/>
                </a:lnTo>
                <a:lnTo>
                  <a:pt x="2998112" y="754137"/>
                </a:lnTo>
                <a:lnTo>
                  <a:pt x="2973571" y="716714"/>
                </a:lnTo>
                <a:lnTo>
                  <a:pt x="2948038" y="680016"/>
                </a:lnTo>
                <a:lnTo>
                  <a:pt x="2921532" y="644062"/>
                </a:lnTo>
                <a:lnTo>
                  <a:pt x="2894072" y="608872"/>
                </a:lnTo>
                <a:lnTo>
                  <a:pt x="2865676" y="574465"/>
                </a:lnTo>
                <a:lnTo>
                  <a:pt x="2836365" y="540859"/>
                </a:lnTo>
                <a:lnTo>
                  <a:pt x="2806156" y="508074"/>
                </a:lnTo>
                <a:lnTo>
                  <a:pt x="2775070" y="476129"/>
                </a:lnTo>
                <a:lnTo>
                  <a:pt x="2743125" y="445043"/>
                </a:lnTo>
                <a:lnTo>
                  <a:pt x="2710340" y="414834"/>
                </a:lnTo>
                <a:lnTo>
                  <a:pt x="2676734" y="385523"/>
                </a:lnTo>
                <a:lnTo>
                  <a:pt x="2642327" y="357127"/>
                </a:lnTo>
                <a:lnTo>
                  <a:pt x="2607137" y="329667"/>
                </a:lnTo>
                <a:lnTo>
                  <a:pt x="2571183" y="303161"/>
                </a:lnTo>
                <a:lnTo>
                  <a:pt x="2534485" y="277628"/>
                </a:lnTo>
                <a:lnTo>
                  <a:pt x="2497062" y="253087"/>
                </a:lnTo>
                <a:lnTo>
                  <a:pt x="2458932" y="229558"/>
                </a:lnTo>
                <a:lnTo>
                  <a:pt x="2420115" y="207059"/>
                </a:lnTo>
                <a:lnTo>
                  <a:pt x="2380629" y="185609"/>
                </a:lnTo>
                <a:lnTo>
                  <a:pt x="2340495" y="165228"/>
                </a:lnTo>
                <a:lnTo>
                  <a:pt x="2299730" y="145935"/>
                </a:lnTo>
                <a:lnTo>
                  <a:pt x="2258354" y="127748"/>
                </a:lnTo>
                <a:lnTo>
                  <a:pt x="2216386" y="110687"/>
                </a:lnTo>
                <a:lnTo>
                  <a:pt x="2173845" y="94770"/>
                </a:lnTo>
                <a:lnTo>
                  <a:pt x="2130750" y="80018"/>
                </a:lnTo>
                <a:lnTo>
                  <a:pt x="2087121" y="66448"/>
                </a:lnTo>
                <a:lnTo>
                  <a:pt x="2042975" y="54080"/>
                </a:lnTo>
                <a:lnTo>
                  <a:pt x="1998333" y="42933"/>
                </a:lnTo>
                <a:lnTo>
                  <a:pt x="1953213" y="33026"/>
                </a:lnTo>
                <a:lnTo>
                  <a:pt x="1907634" y="24378"/>
                </a:lnTo>
                <a:lnTo>
                  <a:pt x="1861616" y="17009"/>
                </a:lnTo>
                <a:lnTo>
                  <a:pt x="1815178" y="10936"/>
                </a:lnTo>
                <a:lnTo>
                  <a:pt x="1768338" y="6180"/>
                </a:lnTo>
                <a:lnTo>
                  <a:pt x="1721115" y="2759"/>
                </a:lnTo>
                <a:lnTo>
                  <a:pt x="1673530" y="693"/>
                </a:lnTo>
                <a:lnTo>
                  <a:pt x="1625600" y="0"/>
                </a:lnTo>
                <a:lnTo>
                  <a:pt x="1577669" y="693"/>
                </a:lnTo>
                <a:lnTo>
                  <a:pt x="1530084" y="2759"/>
                </a:lnTo>
                <a:lnTo>
                  <a:pt x="1482861" y="6180"/>
                </a:lnTo>
                <a:lnTo>
                  <a:pt x="1436021" y="10936"/>
                </a:lnTo>
                <a:lnTo>
                  <a:pt x="1389583" y="17009"/>
                </a:lnTo>
                <a:lnTo>
                  <a:pt x="1343565" y="24378"/>
                </a:lnTo>
                <a:lnTo>
                  <a:pt x="1297986" y="33026"/>
                </a:lnTo>
                <a:lnTo>
                  <a:pt x="1252866" y="42933"/>
                </a:lnTo>
                <a:lnTo>
                  <a:pt x="1208224" y="54080"/>
                </a:lnTo>
                <a:lnTo>
                  <a:pt x="1164078" y="66448"/>
                </a:lnTo>
                <a:lnTo>
                  <a:pt x="1120449" y="80018"/>
                </a:lnTo>
                <a:lnTo>
                  <a:pt x="1077354" y="94770"/>
                </a:lnTo>
                <a:lnTo>
                  <a:pt x="1034813" y="110687"/>
                </a:lnTo>
                <a:lnTo>
                  <a:pt x="992845" y="127748"/>
                </a:lnTo>
                <a:lnTo>
                  <a:pt x="951469" y="145935"/>
                </a:lnTo>
                <a:lnTo>
                  <a:pt x="910704" y="165228"/>
                </a:lnTo>
                <a:lnTo>
                  <a:pt x="870570" y="185609"/>
                </a:lnTo>
                <a:lnTo>
                  <a:pt x="831084" y="207059"/>
                </a:lnTo>
                <a:lnTo>
                  <a:pt x="792267" y="229558"/>
                </a:lnTo>
                <a:lnTo>
                  <a:pt x="754137" y="253087"/>
                </a:lnTo>
                <a:lnTo>
                  <a:pt x="716714" y="277628"/>
                </a:lnTo>
                <a:lnTo>
                  <a:pt x="680016" y="303161"/>
                </a:lnTo>
                <a:lnTo>
                  <a:pt x="644062" y="329667"/>
                </a:lnTo>
                <a:lnTo>
                  <a:pt x="608872" y="357127"/>
                </a:lnTo>
                <a:lnTo>
                  <a:pt x="574465" y="385523"/>
                </a:lnTo>
                <a:lnTo>
                  <a:pt x="540859" y="414834"/>
                </a:lnTo>
                <a:lnTo>
                  <a:pt x="508074" y="445043"/>
                </a:lnTo>
                <a:lnTo>
                  <a:pt x="476129" y="476129"/>
                </a:lnTo>
                <a:lnTo>
                  <a:pt x="445043" y="508074"/>
                </a:lnTo>
                <a:lnTo>
                  <a:pt x="414834" y="540859"/>
                </a:lnTo>
                <a:lnTo>
                  <a:pt x="385523" y="574465"/>
                </a:lnTo>
                <a:lnTo>
                  <a:pt x="357127" y="608872"/>
                </a:lnTo>
                <a:lnTo>
                  <a:pt x="329667" y="644062"/>
                </a:lnTo>
                <a:lnTo>
                  <a:pt x="303161" y="680016"/>
                </a:lnTo>
                <a:lnTo>
                  <a:pt x="277628" y="716714"/>
                </a:lnTo>
                <a:lnTo>
                  <a:pt x="253087" y="754137"/>
                </a:lnTo>
                <a:lnTo>
                  <a:pt x="229558" y="792267"/>
                </a:lnTo>
                <a:lnTo>
                  <a:pt x="207059" y="831084"/>
                </a:lnTo>
                <a:lnTo>
                  <a:pt x="185609" y="870570"/>
                </a:lnTo>
                <a:lnTo>
                  <a:pt x="165228" y="910704"/>
                </a:lnTo>
                <a:lnTo>
                  <a:pt x="145935" y="951469"/>
                </a:lnTo>
                <a:lnTo>
                  <a:pt x="127748" y="992845"/>
                </a:lnTo>
                <a:lnTo>
                  <a:pt x="110687" y="1034813"/>
                </a:lnTo>
                <a:lnTo>
                  <a:pt x="94770" y="1077354"/>
                </a:lnTo>
                <a:lnTo>
                  <a:pt x="80018" y="1120449"/>
                </a:lnTo>
                <a:lnTo>
                  <a:pt x="66448" y="1164078"/>
                </a:lnTo>
                <a:lnTo>
                  <a:pt x="54080" y="1208224"/>
                </a:lnTo>
                <a:lnTo>
                  <a:pt x="42933" y="1252866"/>
                </a:lnTo>
                <a:lnTo>
                  <a:pt x="33026" y="1297986"/>
                </a:lnTo>
                <a:lnTo>
                  <a:pt x="24378" y="1343565"/>
                </a:lnTo>
                <a:lnTo>
                  <a:pt x="17009" y="1389583"/>
                </a:lnTo>
                <a:lnTo>
                  <a:pt x="10936" y="1436021"/>
                </a:lnTo>
                <a:lnTo>
                  <a:pt x="6180" y="1482861"/>
                </a:lnTo>
                <a:lnTo>
                  <a:pt x="2759" y="1530084"/>
                </a:lnTo>
                <a:lnTo>
                  <a:pt x="693" y="1577669"/>
                </a:lnTo>
                <a:lnTo>
                  <a:pt x="0" y="1625600"/>
                </a:lnTo>
                <a:lnTo>
                  <a:pt x="693" y="1673530"/>
                </a:lnTo>
                <a:lnTo>
                  <a:pt x="2759" y="1721115"/>
                </a:lnTo>
                <a:lnTo>
                  <a:pt x="6180" y="1768338"/>
                </a:lnTo>
                <a:lnTo>
                  <a:pt x="10936" y="1815178"/>
                </a:lnTo>
                <a:lnTo>
                  <a:pt x="17009" y="1861616"/>
                </a:lnTo>
                <a:lnTo>
                  <a:pt x="24378" y="1907634"/>
                </a:lnTo>
                <a:lnTo>
                  <a:pt x="33026" y="1953213"/>
                </a:lnTo>
                <a:lnTo>
                  <a:pt x="42933" y="1998333"/>
                </a:lnTo>
                <a:lnTo>
                  <a:pt x="54080" y="2042975"/>
                </a:lnTo>
                <a:lnTo>
                  <a:pt x="66448" y="2087121"/>
                </a:lnTo>
                <a:lnTo>
                  <a:pt x="80018" y="2130750"/>
                </a:lnTo>
                <a:lnTo>
                  <a:pt x="94770" y="2173845"/>
                </a:lnTo>
                <a:lnTo>
                  <a:pt x="110687" y="2216386"/>
                </a:lnTo>
                <a:lnTo>
                  <a:pt x="127748" y="2258354"/>
                </a:lnTo>
                <a:lnTo>
                  <a:pt x="145935" y="2299730"/>
                </a:lnTo>
                <a:lnTo>
                  <a:pt x="165228" y="2340495"/>
                </a:lnTo>
                <a:lnTo>
                  <a:pt x="185609" y="2380629"/>
                </a:lnTo>
                <a:lnTo>
                  <a:pt x="207059" y="2420115"/>
                </a:lnTo>
                <a:lnTo>
                  <a:pt x="229558" y="2458932"/>
                </a:lnTo>
                <a:lnTo>
                  <a:pt x="253087" y="2497062"/>
                </a:lnTo>
                <a:lnTo>
                  <a:pt x="277628" y="2534485"/>
                </a:lnTo>
                <a:lnTo>
                  <a:pt x="303161" y="2571183"/>
                </a:lnTo>
                <a:lnTo>
                  <a:pt x="329667" y="2607137"/>
                </a:lnTo>
                <a:lnTo>
                  <a:pt x="357127" y="2642327"/>
                </a:lnTo>
                <a:lnTo>
                  <a:pt x="385523" y="2676734"/>
                </a:lnTo>
                <a:lnTo>
                  <a:pt x="414834" y="2710340"/>
                </a:lnTo>
                <a:lnTo>
                  <a:pt x="445043" y="2743125"/>
                </a:lnTo>
                <a:lnTo>
                  <a:pt x="476129" y="2775070"/>
                </a:lnTo>
                <a:lnTo>
                  <a:pt x="508074" y="2806156"/>
                </a:lnTo>
                <a:lnTo>
                  <a:pt x="540859" y="2836365"/>
                </a:lnTo>
                <a:lnTo>
                  <a:pt x="574465" y="2865676"/>
                </a:lnTo>
                <a:lnTo>
                  <a:pt x="608872" y="2894072"/>
                </a:lnTo>
                <a:lnTo>
                  <a:pt x="644062" y="2921532"/>
                </a:lnTo>
                <a:lnTo>
                  <a:pt x="680016" y="2948038"/>
                </a:lnTo>
                <a:lnTo>
                  <a:pt x="716714" y="2973571"/>
                </a:lnTo>
                <a:lnTo>
                  <a:pt x="754137" y="2998112"/>
                </a:lnTo>
                <a:lnTo>
                  <a:pt x="792267" y="3021641"/>
                </a:lnTo>
                <a:lnTo>
                  <a:pt x="831084" y="3044140"/>
                </a:lnTo>
                <a:lnTo>
                  <a:pt x="870570" y="3065590"/>
                </a:lnTo>
                <a:lnTo>
                  <a:pt x="910704" y="3085971"/>
                </a:lnTo>
                <a:lnTo>
                  <a:pt x="951469" y="3105264"/>
                </a:lnTo>
                <a:lnTo>
                  <a:pt x="992845" y="3123451"/>
                </a:lnTo>
                <a:lnTo>
                  <a:pt x="1034813" y="3140512"/>
                </a:lnTo>
                <a:lnTo>
                  <a:pt x="1077354" y="3156429"/>
                </a:lnTo>
                <a:lnTo>
                  <a:pt x="1120449" y="3171181"/>
                </a:lnTo>
                <a:lnTo>
                  <a:pt x="1164078" y="3184751"/>
                </a:lnTo>
                <a:lnTo>
                  <a:pt x="1208224" y="3197119"/>
                </a:lnTo>
                <a:lnTo>
                  <a:pt x="1252866" y="3208266"/>
                </a:lnTo>
                <a:lnTo>
                  <a:pt x="1297986" y="3218173"/>
                </a:lnTo>
                <a:lnTo>
                  <a:pt x="1343565" y="3226821"/>
                </a:lnTo>
                <a:lnTo>
                  <a:pt x="1389583" y="3234190"/>
                </a:lnTo>
                <a:lnTo>
                  <a:pt x="1436021" y="3240263"/>
                </a:lnTo>
                <a:lnTo>
                  <a:pt x="1482861" y="3245019"/>
                </a:lnTo>
                <a:lnTo>
                  <a:pt x="1530084" y="3248440"/>
                </a:lnTo>
                <a:lnTo>
                  <a:pt x="1577669" y="3250506"/>
                </a:lnTo>
                <a:lnTo>
                  <a:pt x="1625600" y="3251200"/>
                </a:lnTo>
                <a:lnTo>
                  <a:pt x="1673530" y="3250506"/>
                </a:lnTo>
                <a:lnTo>
                  <a:pt x="1721115" y="3248440"/>
                </a:lnTo>
                <a:lnTo>
                  <a:pt x="1768338" y="3245019"/>
                </a:lnTo>
                <a:lnTo>
                  <a:pt x="1815178" y="3240263"/>
                </a:lnTo>
                <a:lnTo>
                  <a:pt x="1861616" y="3234190"/>
                </a:lnTo>
                <a:lnTo>
                  <a:pt x="1907634" y="3226821"/>
                </a:lnTo>
                <a:lnTo>
                  <a:pt x="1953213" y="3218173"/>
                </a:lnTo>
                <a:lnTo>
                  <a:pt x="1998333" y="3208266"/>
                </a:lnTo>
                <a:lnTo>
                  <a:pt x="2042975" y="3197119"/>
                </a:lnTo>
                <a:lnTo>
                  <a:pt x="2087121" y="3184751"/>
                </a:lnTo>
                <a:lnTo>
                  <a:pt x="2130750" y="3171181"/>
                </a:lnTo>
                <a:lnTo>
                  <a:pt x="2173845" y="3156429"/>
                </a:lnTo>
                <a:lnTo>
                  <a:pt x="2216386" y="3140512"/>
                </a:lnTo>
                <a:lnTo>
                  <a:pt x="2258354" y="3123451"/>
                </a:lnTo>
                <a:lnTo>
                  <a:pt x="2299730" y="3105264"/>
                </a:lnTo>
                <a:lnTo>
                  <a:pt x="2340495" y="3085971"/>
                </a:lnTo>
                <a:lnTo>
                  <a:pt x="2380629" y="3065590"/>
                </a:lnTo>
                <a:lnTo>
                  <a:pt x="2420115" y="3044140"/>
                </a:lnTo>
                <a:lnTo>
                  <a:pt x="2458932" y="3021641"/>
                </a:lnTo>
                <a:lnTo>
                  <a:pt x="2497062" y="2998112"/>
                </a:lnTo>
                <a:lnTo>
                  <a:pt x="2534485" y="2973571"/>
                </a:lnTo>
                <a:lnTo>
                  <a:pt x="2571183" y="2948038"/>
                </a:lnTo>
                <a:lnTo>
                  <a:pt x="2607137" y="2921532"/>
                </a:lnTo>
                <a:lnTo>
                  <a:pt x="2642327" y="2894072"/>
                </a:lnTo>
                <a:lnTo>
                  <a:pt x="2676734" y="2865676"/>
                </a:lnTo>
                <a:lnTo>
                  <a:pt x="2710340" y="2836365"/>
                </a:lnTo>
                <a:lnTo>
                  <a:pt x="2743125" y="2806156"/>
                </a:lnTo>
                <a:lnTo>
                  <a:pt x="2775070" y="2775070"/>
                </a:lnTo>
                <a:lnTo>
                  <a:pt x="2806156" y="2743125"/>
                </a:lnTo>
                <a:lnTo>
                  <a:pt x="2836365" y="2710340"/>
                </a:lnTo>
                <a:lnTo>
                  <a:pt x="2865676" y="2676734"/>
                </a:lnTo>
                <a:lnTo>
                  <a:pt x="2894072" y="2642327"/>
                </a:lnTo>
                <a:lnTo>
                  <a:pt x="2921532" y="2607137"/>
                </a:lnTo>
                <a:lnTo>
                  <a:pt x="2948038" y="2571183"/>
                </a:lnTo>
                <a:lnTo>
                  <a:pt x="2973571" y="2534485"/>
                </a:lnTo>
                <a:lnTo>
                  <a:pt x="2998112" y="2497062"/>
                </a:lnTo>
                <a:lnTo>
                  <a:pt x="3021641" y="2458932"/>
                </a:lnTo>
                <a:lnTo>
                  <a:pt x="3044140" y="2420115"/>
                </a:lnTo>
                <a:lnTo>
                  <a:pt x="3065590" y="2380629"/>
                </a:lnTo>
                <a:lnTo>
                  <a:pt x="3085971" y="2340495"/>
                </a:lnTo>
                <a:lnTo>
                  <a:pt x="3105264" y="2299730"/>
                </a:lnTo>
                <a:lnTo>
                  <a:pt x="3123451" y="2258354"/>
                </a:lnTo>
                <a:lnTo>
                  <a:pt x="3140512" y="2216386"/>
                </a:lnTo>
                <a:lnTo>
                  <a:pt x="3156429" y="2173845"/>
                </a:lnTo>
                <a:lnTo>
                  <a:pt x="3171181" y="2130750"/>
                </a:lnTo>
                <a:lnTo>
                  <a:pt x="3184751" y="2087121"/>
                </a:lnTo>
                <a:lnTo>
                  <a:pt x="3197119" y="2042975"/>
                </a:lnTo>
                <a:lnTo>
                  <a:pt x="3208266" y="1998333"/>
                </a:lnTo>
                <a:lnTo>
                  <a:pt x="3218173" y="1953213"/>
                </a:lnTo>
                <a:lnTo>
                  <a:pt x="3226821" y="1907634"/>
                </a:lnTo>
                <a:lnTo>
                  <a:pt x="3234190" y="1861616"/>
                </a:lnTo>
                <a:lnTo>
                  <a:pt x="3240263" y="1815178"/>
                </a:lnTo>
                <a:lnTo>
                  <a:pt x="3245019" y="1768338"/>
                </a:lnTo>
                <a:lnTo>
                  <a:pt x="3248440" y="1721115"/>
                </a:lnTo>
                <a:lnTo>
                  <a:pt x="3250506" y="1673530"/>
                </a:lnTo>
                <a:lnTo>
                  <a:pt x="3251200" y="1625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2" name="object 32"/>
          <p:cNvSpPr txBox="1"/>
          <p:nvPr/>
        </p:nvSpPr>
        <p:spPr>
          <a:xfrm>
            <a:off x="2246665" y="2140581"/>
            <a:ext cx="441774" cy="506230"/>
          </a:xfrm>
          <a:prstGeom prst="rect">
            <a:avLst/>
          </a:prstGeom>
        </p:spPr>
        <p:txBody>
          <a:bodyPr vert="horz" wrap="square" lIns="0" tIns="44134" rIns="0" bIns="0" rtlCol="0">
            <a:spAutoFit/>
          </a:bodyPr>
          <a:lstStyle/>
          <a:p>
            <a:pPr marL="141833" marR="20568" indent="-116551">
              <a:lnSpc>
                <a:spcPts val="1835"/>
              </a:lnSpc>
              <a:spcBef>
                <a:spcPts val="348"/>
              </a:spcBef>
            </a:pPr>
            <a:r>
              <a:rPr sz="2632" i="1" spc="-20" baseline="10683" dirty="0">
                <a:latin typeface="Arial"/>
                <a:cs typeface="Arial"/>
              </a:rPr>
              <a:t>ρ</a:t>
            </a:r>
            <a:r>
              <a:rPr sz="1316" i="1" spc="-13" dirty="0">
                <a:latin typeface="Cambria"/>
                <a:cs typeface="Cambria"/>
              </a:rPr>
              <a:t>i</a:t>
            </a:r>
            <a:r>
              <a:rPr sz="1383" spc="-13" dirty="0">
                <a:latin typeface="Tahoma"/>
                <a:cs typeface="Tahoma"/>
              </a:rPr>
              <a:t>+</a:t>
            </a:r>
            <a:r>
              <a:rPr sz="1316" spc="-13" dirty="0">
                <a:latin typeface="Cambria"/>
                <a:cs typeface="Cambria"/>
              </a:rPr>
              <a:t>1 </a:t>
            </a:r>
            <a:r>
              <a:rPr sz="1754" i="1" spc="-17" dirty="0">
                <a:latin typeface="Arial"/>
                <a:cs typeface="Arial"/>
              </a:rPr>
              <a:t>ρ</a:t>
            </a:r>
            <a:r>
              <a:rPr sz="1974" i="1" spc="-25" baseline="-14245" dirty="0">
                <a:latin typeface="Cambria"/>
                <a:cs typeface="Cambria"/>
              </a:rPr>
              <a:t>i</a:t>
            </a:r>
            <a:endParaRPr sz="1974" baseline="-14245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5182" y="3485561"/>
            <a:ext cx="3205970" cy="1948349"/>
            <a:chOff x="526359" y="3893820"/>
            <a:chExt cx="4751070" cy="2887345"/>
          </a:xfrm>
        </p:grpSpPr>
        <p:sp>
          <p:nvSpPr>
            <p:cNvPr id="34" name="object 34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20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8537" y="1817575"/>
            <a:ext cx="3307094" cy="153118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97378" marR="4627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97378" marR="71559" indent="-254956">
              <a:lnSpc>
                <a:spcPts val="2099"/>
              </a:lnSpc>
              <a:spcBef>
                <a:spcPts val="756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300376" indent="-257527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00376" algn="l"/>
              </a:tabLst>
            </a:pPr>
            <a:r>
              <a:rPr sz="1754" i="1" dirty="0">
                <a:latin typeface="Arial"/>
                <a:cs typeface="Arial"/>
              </a:rPr>
              <a:t>ρ</a:t>
            </a:r>
            <a:r>
              <a:rPr sz="1974" i="1" baseline="-14245" dirty="0">
                <a:latin typeface="Cambria"/>
                <a:cs typeface="Cambria"/>
              </a:rPr>
              <a:t>i</a:t>
            </a:r>
            <a:r>
              <a:rPr sz="1974" i="1" spc="480" baseline="-142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radius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i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83825" y="3741927"/>
            <a:ext cx="167112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21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4" name="object 24"/>
          <p:cNvSpPr txBox="1"/>
          <p:nvPr/>
        </p:nvSpPr>
        <p:spPr>
          <a:xfrm>
            <a:off x="5816455" y="3696735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5676" y="3557531"/>
            <a:ext cx="1130360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8023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  <a:tab pos="915700" algn="l"/>
              </a:tabLst>
            </a:pPr>
            <a:r>
              <a:rPr sz="1754" dirty="0">
                <a:latin typeface="Cambria"/>
                <a:cs typeface="Cambria"/>
              </a:rPr>
              <a:t>cos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974" i="1" spc="81" baseline="31339" dirty="0">
                <a:latin typeface="Arial"/>
                <a:cs typeface="Arial"/>
              </a:rPr>
              <a:t>τ</a:t>
            </a:r>
            <a:r>
              <a:rPr sz="1569" i="1" spc="81" baseline="28673" dirty="0">
                <a:latin typeface="Cambria"/>
                <a:cs typeface="Cambria"/>
              </a:rPr>
              <a:t>u</a:t>
            </a:r>
            <a:r>
              <a:rPr sz="1569" i="1" baseline="28673" dirty="0">
                <a:latin typeface="Cambria"/>
                <a:cs typeface="Cambria"/>
              </a:rPr>
              <a:t>	</a:t>
            </a:r>
            <a:r>
              <a:rPr sz="1822" spc="44" dirty="0">
                <a:latin typeface="Tahoma"/>
                <a:cs typeface="Tahoma"/>
              </a:rPr>
              <a:t>=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7832" y="3504668"/>
            <a:ext cx="1756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12545" y="3741927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6288930" y="3733455"/>
            <a:ext cx="356076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974" i="1" spc="-20" baseline="12820" dirty="0">
                <a:latin typeface="Arial"/>
                <a:cs typeface="Arial"/>
              </a:rPr>
              <a:t>ρ</a:t>
            </a:r>
            <a:r>
              <a:rPr sz="1046" i="1" spc="-13" dirty="0">
                <a:latin typeface="Cambria"/>
                <a:cs typeface="Cambria"/>
              </a:rPr>
              <a:t>i</a:t>
            </a:r>
            <a:r>
              <a:rPr sz="1080" spc="-13" dirty="0">
                <a:latin typeface="Tahoma"/>
                <a:cs typeface="Tahoma"/>
              </a:rPr>
              <a:t>+</a:t>
            </a:r>
            <a:r>
              <a:rPr sz="1046" spc="-13" dirty="0">
                <a:latin typeface="Cambria"/>
                <a:cs typeface="Cambria"/>
              </a:rPr>
              <a:t>1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02842" y="4112544"/>
            <a:ext cx="110979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42817" y="4016656"/>
            <a:ext cx="1301327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6097" indent="-257527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6097" algn="l"/>
                <a:tab pos="539907" algn="l"/>
              </a:tabLst>
            </a:pPr>
            <a:r>
              <a:rPr sz="1754" i="1" spc="223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754" i="1" dirty="0">
                <a:solidFill>
                  <a:srgbClr val="E21A1B"/>
                </a:solidFill>
                <a:latin typeface="Arial"/>
                <a:cs typeface="Arial"/>
              </a:rPr>
              <a:t>	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64" dirty="0">
                <a:latin typeface="Tahoma"/>
                <a:cs typeface="Tahoma"/>
              </a:rPr>
              <a:t> </a:t>
            </a:r>
            <a:r>
              <a:rPr sz="1754" spc="-13" dirty="0">
                <a:latin typeface="Cambria"/>
                <a:cs typeface="Cambria"/>
              </a:rPr>
              <a:t>min</a:t>
            </a:r>
            <a:r>
              <a:rPr sz="1822" i="1" spc="-13" dirty="0">
                <a:latin typeface="Meiryo UI"/>
                <a:cs typeface="Meiryo UI"/>
              </a:rPr>
              <a:t>{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56180" y="3959314"/>
            <a:ext cx="553182" cy="419022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lnSpc>
                <a:spcPts val="1626"/>
              </a:lnSpc>
              <a:spcBef>
                <a:spcPts val="67"/>
              </a:spcBef>
              <a:tabLst>
                <a:tab pos="544192" algn="l"/>
              </a:tabLst>
            </a:pPr>
            <a:r>
              <a:rPr sz="1383" u="sng" spc="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383" i="1" u="sng" spc="-7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383" u="sng" spc="-7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316" i="1" u="sng" spc="-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u</a:t>
            </a:r>
            <a:r>
              <a:rPr sz="1383" u="sng" spc="-7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383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383">
              <a:latin typeface="Tahoma"/>
              <a:cs typeface="Tahoma"/>
            </a:endParaRPr>
          </a:p>
          <a:p>
            <a:pPr marL="10284">
              <a:lnSpc>
                <a:spcPts val="1626"/>
              </a:lnSpc>
            </a:pPr>
            <a:r>
              <a:rPr sz="1383" i="1" spc="-91" dirty="0">
                <a:latin typeface="Verdana"/>
                <a:cs typeface="Verdana"/>
              </a:rPr>
              <a:t>.e</a:t>
            </a:r>
            <a:r>
              <a:rPr sz="1383" spc="-91" dirty="0">
                <a:latin typeface="Tahoma"/>
                <a:cs typeface="Tahoma"/>
              </a:rPr>
              <a:t>(</a:t>
            </a:r>
            <a:r>
              <a:rPr sz="1316" i="1" spc="-91" dirty="0">
                <a:latin typeface="Cambria"/>
                <a:cs typeface="Cambria"/>
              </a:rPr>
              <a:t>v</a:t>
            </a:r>
            <a:r>
              <a:rPr sz="1383" spc="-91" dirty="0">
                <a:latin typeface="Tahoma"/>
                <a:cs typeface="Tahoma"/>
              </a:rPr>
              <a:t>)</a:t>
            </a:r>
            <a:r>
              <a:rPr sz="1383" i="1" spc="-91" dirty="0">
                <a:latin typeface="Meiryo UI"/>
                <a:cs typeface="Meiryo UI"/>
              </a:rPr>
              <a:t>−</a:t>
            </a:r>
            <a:r>
              <a:rPr sz="1316" spc="-91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18611" y="4025981"/>
            <a:ext cx="86683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71" dirty="0">
                <a:latin typeface="Cambria"/>
                <a:cs typeface="Cambria"/>
              </a:rPr>
              <a:t>,</a:t>
            </a:r>
            <a:r>
              <a:rPr sz="1754" spc="-94" dirty="0">
                <a:latin typeface="Cambria"/>
                <a:cs typeface="Cambria"/>
              </a:rPr>
              <a:t> </a:t>
            </a:r>
            <a:r>
              <a:rPr sz="1754" spc="-101" dirty="0">
                <a:latin typeface="Cambria"/>
                <a:cs typeface="Cambria"/>
              </a:rPr>
              <a:t>2</a:t>
            </a:r>
            <a:r>
              <a:rPr sz="1754" spc="-94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arccos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05499" y="3963793"/>
            <a:ext cx="1756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40211" y="4201029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7933736" y="4155838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57" dirty="0">
                <a:latin typeface="Arial"/>
                <a:cs typeface="Arial"/>
              </a:rPr>
              <a:t>ρ</a:t>
            </a:r>
            <a:endParaRPr sz="1316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20923" y="4222482"/>
            <a:ext cx="234813" cy="176584"/>
          </a:xfrm>
          <a:prstGeom prst="rect">
            <a:avLst/>
          </a:prstGeom>
        </p:spPr>
        <p:txBody>
          <a:bodyPr vert="horz" wrap="square" lIns="0" tIns="10284" rIns="0" bIns="0" rtlCol="0">
            <a:spAutoFit/>
          </a:bodyPr>
          <a:lstStyle/>
          <a:p>
            <a:pPr marL="8570">
              <a:spcBef>
                <a:spcPts val="81"/>
              </a:spcBef>
            </a:pPr>
            <a:r>
              <a:rPr sz="1046" i="1" spc="-17" dirty="0">
                <a:latin typeface="Cambria"/>
                <a:cs typeface="Cambria"/>
              </a:rPr>
              <a:t>i</a:t>
            </a:r>
            <a:r>
              <a:rPr sz="1080" spc="-17" dirty="0">
                <a:latin typeface="Tahoma"/>
                <a:cs typeface="Tahoma"/>
              </a:rPr>
              <a:t>+</a:t>
            </a:r>
            <a:r>
              <a:rPr sz="1046" spc="-17" dirty="0">
                <a:latin typeface="Cambria"/>
                <a:cs typeface="Cambria"/>
              </a:rPr>
              <a:t>1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78876" y="4016656"/>
            <a:ext cx="13283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223" dirty="0">
                <a:latin typeface="Meiryo UI"/>
                <a:cs typeface="Meiryo UI"/>
              </a:rPr>
              <a:t>}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71172" y="2434901"/>
            <a:ext cx="2193874" cy="2193874"/>
          </a:xfrm>
          <a:custGeom>
            <a:avLst/>
            <a:gdLst/>
            <a:ahLst/>
            <a:cxnLst/>
            <a:rect l="l" t="t" r="r" b="b"/>
            <a:pathLst>
              <a:path w="3251200" h="3251200">
                <a:moveTo>
                  <a:pt x="3251200" y="1625600"/>
                </a:moveTo>
                <a:lnTo>
                  <a:pt x="3250506" y="1577669"/>
                </a:lnTo>
                <a:lnTo>
                  <a:pt x="3248440" y="1530084"/>
                </a:lnTo>
                <a:lnTo>
                  <a:pt x="3245019" y="1482861"/>
                </a:lnTo>
                <a:lnTo>
                  <a:pt x="3240263" y="1436021"/>
                </a:lnTo>
                <a:lnTo>
                  <a:pt x="3234190" y="1389583"/>
                </a:lnTo>
                <a:lnTo>
                  <a:pt x="3226821" y="1343565"/>
                </a:lnTo>
                <a:lnTo>
                  <a:pt x="3218173" y="1297986"/>
                </a:lnTo>
                <a:lnTo>
                  <a:pt x="3208266" y="1252866"/>
                </a:lnTo>
                <a:lnTo>
                  <a:pt x="3197119" y="1208224"/>
                </a:lnTo>
                <a:lnTo>
                  <a:pt x="3184751" y="1164078"/>
                </a:lnTo>
                <a:lnTo>
                  <a:pt x="3171181" y="1120449"/>
                </a:lnTo>
                <a:lnTo>
                  <a:pt x="3156429" y="1077354"/>
                </a:lnTo>
                <a:lnTo>
                  <a:pt x="3140512" y="1034813"/>
                </a:lnTo>
                <a:lnTo>
                  <a:pt x="3123451" y="992845"/>
                </a:lnTo>
                <a:lnTo>
                  <a:pt x="3105264" y="951469"/>
                </a:lnTo>
                <a:lnTo>
                  <a:pt x="3085971" y="910704"/>
                </a:lnTo>
                <a:lnTo>
                  <a:pt x="3065590" y="870570"/>
                </a:lnTo>
                <a:lnTo>
                  <a:pt x="3044140" y="831084"/>
                </a:lnTo>
                <a:lnTo>
                  <a:pt x="3021641" y="792267"/>
                </a:lnTo>
                <a:lnTo>
                  <a:pt x="2998112" y="754137"/>
                </a:lnTo>
                <a:lnTo>
                  <a:pt x="2973571" y="716714"/>
                </a:lnTo>
                <a:lnTo>
                  <a:pt x="2948038" y="680016"/>
                </a:lnTo>
                <a:lnTo>
                  <a:pt x="2921532" y="644062"/>
                </a:lnTo>
                <a:lnTo>
                  <a:pt x="2894072" y="608872"/>
                </a:lnTo>
                <a:lnTo>
                  <a:pt x="2865676" y="574465"/>
                </a:lnTo>
                <a:lnTo>
                  <a:pt x="2836365" y="540859"/>
                </a:lnTo>
                <a:lnTo>
                  <a:pt x="2806156" y="508074"/>
                </a:lnTo>
                <a:lnTo>
                  <a:pt x="2775070" y="476129"/>
                </a:lnTo>
                <a:lnTo>
                  <a:pt x="2743125" y="445043"/>
                </a:lnTo>
                <a:lnTo>
                  <a:pt x="2710340" y="414834"/>
                </a:lnTo>
                <a:lnTo>
                  <a:pt x="2676734" y="385523"/>
                </a:lnTo>
                <a:lnTo>
                  <a:pt x="2642327" y="357127"/>
                </a:lnTo>
                <a:lnTo>
                  <a:pt x="2607137" y="329667"/>
                </a:lnTo>
                <a:lnTo>
                  <a:pt x="2571183" y="303161"/>
                </a:lnTo>
                <a:lnTo>
                  <a:pt x="2534485" y="277628"/>
                </a:lnTo>
                <a:lnTo>
                  <a:pt x="2497062" y="253087"/>
                </a:lnTo>
                <a:lnTo>
                  <a:pt x="2458932" y="229558"/>
                </a:lnTo>
                <a:lnTo>
                  <a:pt x="2420115" y="207059"/>
                </a:lnTo>
                <a:lnTo>
                  <a:pt x="2380629" y="185609"/>
                </a:lnTo>
                <a:lnTo>
                  <a:pt x="2340495" y="165228"/>
                </a:lnTo>
                <a:lnTo>
                  <a:pt x="2299730" y="145935"/>
                </a:lnTo>
                <a:lnTo>
                  <a:pt x="2258354" y="127748"/>
                </a:lnTo>
                <a:lnTo>
                  <a:pt x="2216386" y="110687"/>
                </a:lnTo>
                <a:lnTo>
                  <a:pt x="2173845" y="94770"/>
                </a:lnTo>
                <a:lnTo>
                  <a:pt x="2130750" y="80018"/>
                </a:lnTo>
                <a:lnTo>
                  <a:pt x="2087121" y="66448"/>
                </a:lnTo>
                <a:lnTo>
                  <a:pt x="2042975" y="54080"/>
                </a:lnTo>
                <a:lnTo>
                  <a:pt x="1998333" y="42933"/>
                </a:lnTo>
                <a:lnTo>
                  <a:pt x="1953213" y="33026"/>
                </a:lnTo>
                <a:lnTo>
                  <a:pt x="1907634" y="24378"/>
                </a:lnTo>
                <a:lnTo>
                  <a:pt x="1861616" y="17009"/>
                </a:lnTo>
                <a:lnTo>
                  <a:pt x="1815178" y="10936"/>
                </a:lnTo>
                <a:lnTo>
                  <a:pt x="1768338" y="6180"/>
                </a:lnTo>
                <a:lnTo>
                  <a:pt x="1721115" y="2759"/>
                </a:lnTo>
                <a:lnTo>
                  <a:pt x="1673530" y="693"/>
                </a:lnTo>
                <a:lnTo>
                  <a:pt x="1625600" y="0"/>
                </a:lnTo>
                <a:lnTo>
                  <a:pt x="1577669" y="693"/>
                </a:lnTo>
                <a:lnTo>
                  <a:pt x="1530084" y="2759"/>
                </a:lnTo>
                <a:lnTo>
                  <a:pt x="1482861" y="6180"/>
                </a:lnTo>
                <a:lnTo>
                  <a:pt x="1436021" y="10936"/>
                </a:lnTo>
                <a:lnTo>
                  <a:pt x="1389583" y="17009"/>
                </a:lnTo>
                <a:lnTo>
                  <a:pt x="1343565" y="24378"/>
                </a:lnTo>
                <a:lnTo>
                  <a:pt x="1297986" y="33026"/>
                </a:lnTo>
                <a:lnTo>
                  <a:pt x="1252866" y="42933"/>
                </a:lnTo>
                <a:lnTo>
                  <a:pt x="1208224" y="54080"/>
                </a:lnTo>
                <a:lnTo>
                  <a:pt x="1164078" y="66448"/>
                </a:lnTo>
                <a:lnTo>
                  <a:pt x="1120449" y="80018"/>
                </a:lnTo>
                <a:lnTo>
                  <a:pt x="1077354" y="94770"/>
                </a:lnTo>
                <a:lnTo>
                  <a:pt x="1034813" y="110687"/>
                </a:lnTo>
                <a:lnTo>
                  <a:pt x="992845" y="127748"/>
                </a:lnTo>
                <a:lnTo>
                  <a:pt x="951469" y="145935"/>
                </a:lnTo>
                <a:lnTo>
                  <a:pt x="910704" y="165228"/>
                </a:lnTo>
                <a:lnTo>
                  <a:pt x="870570" y="185609"/>
                </a:lnTo>
                <a:lnTo>
                  <a:pt x="831084" y="207059"/>
                </a:lnTo>
                <a:lnTo>
                  <a:pt x="792267" y="229558"/>
                </a:lnTo>
                <a:lnTo>
                  <a:pt x="754137" y="253087"/>
                </a:lnTo>
                <a:lnTo>
                  <a:pt x="716714" y="277628"/>
                </a:lnTo>
                <a:lnTo>
                  <a:pt x="680016" y="303161"/>
                </a:lnTo>
                <a:lnTo>
                  <a:pt x="644062" y="329667"/>
                </a:lnTo>
                <a:lnTo>
                  <a:pt x="608872" y="357127"/>
                </a:lnTo>
                <a:lnTo>
                  <a:pt x="574465" y="385523"/>
                </a:lnTo>
                <a:lnTo>
                  <a:pt x="540859" y="414834"/>
                </a:lnTo>
                <a:lnTo>
                  <a:pt x="508074" y="445043"/>
                </a:lnTo>
                <a:lnTo>
                  <a:pt x="476129" y="476129"/>
                </a:lnTo>
                <a:lnTo>
                  <a:pt x="445043" y="508074"/>
                </a:lnTo>
                <a:lnTo>
                  <a:pt x="414834" y="540859"/>
                </a:lnTo>
                <a:lnTo>
                  <a:pt x="385523" y="574465"/>
                </a:lnTo>
                <a:lnTo>
                  <a:pt x="357127" y="608872"/>
                </a:lnTo>
                <a:lnTo>
                  <a:pt x="329667" y="644062"/>
                </a:lnTo>
                <a:lnTo>
                  <a:pt x="303161" y="680016"/>
                </a:lnTo>
                <a:lnTo>
                  <a:pt x="277628" y="716714"/>
                </a:lnTo>
                <a:lnTo>
                  <a:pt x="253087" y="754137"/>
                </a:lnTo>
                <a:lnTo>
                  <a:pt x="229558" y="792267"/>
                </a:lnTo>
                <a:lnTo>
                  <a:pt x="207059" y="831084"/>
                </a:lnTo>
                <a:lnTo>
                  <a:pt x="185609" y="870570"/>
                </a:lnTo>
                <a:lnTo>
                  <a:pt x="165228" y="910704"/>
                </a:lnTo>
                <a:lnTo>
                  <a:pt x="145935" y="951469"/>
                </a:lnTo>
                <a:lnTo>
                  <a:pt x="127748" y="992845"/>
                </a:lnTo>
                <a:lnTo>
                  <a:pt x="110687" y="1034813"/>
                </a:lnTo>
                <a:lnTo>
                  <a:pt x="94770" y="1077354"/>
                </a:lnTo>
                <a:lnTo>
                  <a:pt x="80018" y="1120449"/>
                </a:lnTo>
                <a:lnTo>
                  <a:pt x="66448" y="1164078"/>
                </a:lnTo>
                <a:lnTo>
                  <a:pt x="54080" y="1208224"/>
                </a:lnTo>
                <a:lnTo>
                  <a:pt x="42933" y="1252866"/>
                </a:lnTo>
                <a:lnTo>
                  <a:pt x="33026" y="1297986"/>
                </a:lnTo>
                <a:lnTo>
                  <a:pt x="24378" y="1343565"/>
                </a:lnTo>
                <a:lnTo>
                  <a:pt x="17009" y="1389583"/>
                </a:lnTo>
                <a:lnTo>
                  <a:pt x="10936" y="1436021"/>
                </a:lnTo>
                <a:lnTo>
                  <a:pt x="6180" y="1482861"/>
                </a:lnTo>
                <a:lnTo>
                  <a:pt x="2759" y="1530084"/>
                </a:lnTo>
                <a:lnTo>
                  <a:pt x="693" y="1577669"/>
                </a:lnTo>
                <a:lnTo>
                  <a:pt x="0" y="1625600"/>
                </a:lnTo>
                <a:lnTo>
                  <a:pt x="693" y="1673530"/>
                </a:lnTo>
                <a:lnTo>
                  <a:pt x="2759" y="1721115"/>
                </a:lnTo>
                <a:lnTo>
                  <a:pt x="6180" y="1768338"/>
                </a:lnTo>
                <a:lnTo>
                  <a:pt x="10936" y="1815178"/>
                </a:lnTo>
                <a:lnTo>
                  <a:pt x="17009" y="1861616"/>
                </a:lnTo>
                <a:lnTo>
                  <a:pt x="24378" y="1907634"/>
                </a:lnTo>
                <a:lnTo>
                  <a:pt x="33026" y="1953213"/>
                </a:lnTo>
                <a:lnTo>
                  <a:pt x="42933" y="1998333"/>
                </a:lnTo>
                <a:lnTo>
                  <a:pt x="54080" y="2042975"/>
                </a:lnTo>
                <a:lnTo>
                  <a:pt x="66448" y="2087121"/>
                </a:lnTo>
                <a:lnTo>
                  <a:pt x="80018" y="2130750"/>
                </a:lnTo>
                <a:lnTo>
                  <a:pt x="94770" y="2173845"/>
                </a:lnTo>
                <a:lnTo>
                  <a:pt x="110687" y="2216386"/>
                </a:lnTo>
                <a:lnTo>
                  <a:pt x="127748" y="2258354"/>
                </a:lnTo>
                <a:lnTo>
                  <a:pt x="145935" y="2299730"/>
                </a:lnTo>
                <a:lnTo>
                  <a:pt x="165228" y="2340495"/>
                </a:lnTo>
                <a:lnTo>
                  <a:pt x="185609" y="2380629"/>
                </a:lnTo>
                <a:lnTo>
                  <a:pt x="207059" y="2420115"/>
                </a:lnTo>
                <a:lnTo>
                  <a:pt x="229558" y="2458932"/>
                </a:lnTo>
                <a:lnTo>
                  <a:pt x="253087" y="2497062"/>
                </a:lnTo>
                <a:lnTo>
                  <a:pt x="277628" y="2534485"/>
                </a:lnTo>
                <a:lnTo>
                  <a:pt x="303161" y="2571183"/>
                </a:lnTo>
                <a:lnTo>
                  <a:pt x="329667" y="2607137"/>
                </a:lnTo>
                <a:lnTo>
                  <a:pt x="357127" y="2642327"/>
                </a:lnTo>
                <a:lnTo>
                  <a:pt x="385523" y="2676734"/>
                </a:lnTo>
                <a:lnTo>
                  <a:pt x="414834" y="2710340"/>
                </a:lnTo>
                <a:lnTo>
                  <a:pt x="445043" y="2743125"/>
                </a:lnTo>
                <a:lnTo>
                  <a:pt x="476129" y="2775070"/>
                </a:lnTo>
                <a:lnTo>
                  <a:pt x="508074" y="2806156"/>
                </a:lnTo>
                <a:lnTo>
                  <a:pt x="540859" y="2836365"/>
                </a:lnTo>
                <a:lnTo>
                  <a:pt x="574465" y="2865676"/>
                </a:lnTo>
                <a:lnTo>
                  <a:pt x="608872" y="2894072"/>
                </a:lnTo>
                <a:lnTo>
                  <a:pt x="644062" y="2921532"/>
                </a:lnTo>
                <a:lnTo>
                  <a:pt x="680016" y="2948038"/>
                </a:lnTo>
                <a:lnTo>
                  <a:pt x="716714" y="2973571"/>
                </a:lnTo>
                <a:lnTo>
                  <a:pt x="754137" y="2998112"/>
                </a:lnTo>
                <a:lnTo>
                  <a:pt x="792267" y="3021641"/>
                </a:lnTo>
                <a:lnTo>
                  <a:pt x="831084" y="3044140"/>
                </a:lnTo>
                <a:lnTo>
                  <a:pt x="870570" y="3065590"/>
                </a:lnTo>
                <a:lnTo>
                  <a:pt x="910704" y="3085971"/>
                </a:lnTo>
                <a:lnTo>
                  <a:pt x="951469" y="3105264"/>
                </a:lnTo>
                <a:lnTo>
                  <a:pt x="992845" y="3123451"/>
                </a:lnTo>
                <a:lnTo>
                  <a:pt x="1034813" y="3140512"/>
                </a:lnTo>
                <a:lnTo>
                  <a:pt x="1077354" y="3156429"/>
                </a:lnTo>
                <a:lnTo>
                  <a:pt x="1120449" y="3171181"/>
                </a:lnTo>
                <a:lnTo>
                  <a:pt x="1164078" y="3184751"/>
                </a:lnTo>
                <a:lnTo>
                  <a:pt x="1208224" y="3197119"/>
                </a:lnTo>
                <a:lnTo>
                  <a:pt x="1252866" y="3208266"/>
                </a:lnTo>
                <a:lnTo>
                  <a:pt x="1297986" y="3218173"/>
                </a:lnTo>
                <a:lnTo>
                  <a:pt x="1343565" y="3226821"/>
                </a:lnTo>
                <a:lnTo>
                  <a:pt x="1389583" y="3234190"/>
                </a:lnTo>
                <a:lnTo>
                  <a:pt x="1436021" y="3240263"/>
                </a:lnTo>
                <a:lnTo>
                  <a:pt x="1482861" y="3245019"/>
                </a:lnTo>
                <a:lnTo>
                  <a:pt x="1530084" y="3248440"/>
                </a:lnTo>
                <a:lnTo>
                  <a:pt x="1577669" y="3250506"/>
                </a:lnTo>
                <a:lnTo>
                  <a:pt x="1625600" y="3251200"/>
                </a:lnTo>
                <a:lnTo>
                  <a:pt x="1673530" y="3250506"/>
                </a:lnTo>
                <a:lnTo>
                  <a:pt x="1721115" y="3248440"/>
                </a:lnTo>
                <a:lnTo>
                  <a:pt x="1768338" y="3245019"/>
                </a:lnTo>
                <a:lnTo>
                  <a:pt x="1815178" y="3240263"/>
                </a:lnTo>
                <a:lnTo>
                  <a:pt x="1861616" y="3234190"/>
                </a:lnTo>
                <a:lnTo>
                  <a:pt x="1907634" y="3226821"/>
                </a:lnTo>
                <a:lnTo>
                  <a:pt x="1953213" y="3218173"/>
                </a:lnTo>
                <a:lnTo>
                  <a:pt x="1998333" y="3208266"/>
                </a:lnTo>
                <a:lnTo>
                  <a:pt x="2042975" y="3197119"/>
                </a:lnTo>
                <a:lnTo>
                  <a:pt x="2087121" y="3184751"/>
                </a:lnTo>
                <a:lnTo>
                  <a:pt x="2130750" y="3171181"/>
                </a:lnTo>
                <a:lnTo>
                  <a:pt x="2173845" y="3156429"/>
                </a:lnTo>
                <a:lnTo>
                  <a:pt x="2216386" y="3140512"/>
                </a:lnTo>
                <a:lnTo>
                  <a:pt x="2258354" y="3123451"/>
                </a:lnTo>
                <a:lnTo>
                  <a:pt x="2299730" y="3105264"/>
                </a:lnTo>
                <a:lnTo>
                  <a:pt x="2340495" y="3085971"/>
                </a:lnTo>
                <a:lnTo>
                  <a:pt x="2380629" y="3065590"/>
                </a:lnTo>
                <a:lnTo>
                  <a:pt x="2420115" y="3044140"/>
                </a:lnTo>
                <a:lnTo>
                  <a:pt x="2458932" y="3021641"/>
                </a:lnTo>
                <a:lnTo>
                  <a:pt x="2497062" y="2998112"/>
                </a:lnTo>
                <a:lnTo>
                  <a:pt x="2534485" y="2973571"/>
                </a:lnTo>
                <a:lnTo>
                  <a:pt x="2571183" y="2948038"/>
                </a:lnTo>
                <a:lnTo>
                  <a:pt x="2607137" y="2921532"/>
                </a:lnTo>
                <a:lnTo>
                  <a:pt x="2642327" y="2894072"/>
                </a:lnTo>
                <a:lnTo>
                  <a:pt x="2676734" y="2865676"/>
                </a:lnTo>
                <a:lnTo>
                  <a:pt x="2710340" y="2836365"/>
                </a:lnTo>
                <a:lnTo>
                  <a:pt x="2743125" y="2806156"/>
                </a:lnTo>
                <a:lnTo>
                  <a:pt x="2775070" y="2775070"/>
                </a:lnTo>
                <a:lnTo>
                  <a:pt x="2806156" y="2743125"/>
                </a:lnTo>
                <a:lnTo>
                  <a:pt x="2836365" y="2710340"/>
                </a:lnTo>
                <a:lnTo>
                  <a:pt x="2865676" y="2676734"/>
                </a:lnTo>
                <a:lnTo>
                  <a:pt x="2894072" y="2642327"/>
                </a:lnTo>
                <a:lnTo>
                  <a:pt x="2921532" y="2607137"/>
                </a:lnTo>
                <a:lnTo>
                  <a:pt x="2948038" y="2571183"/>
                </a:lnTo>
                <a:lnTo>
                  <a:pt x="2973571" y="2534485"/>
                </a:lnTo>
                <a:lnTo>
                  <a:pt x="2998112" y="2497062"/>
                </a:lnTo>
                <a:lnTo>
                  <a:pt x="3021641" y="2458932"/>
                </a:lnTo>
                <a:lnTo>
                  <a:pt x="3044140" y="2420115"/>
                </a:lnTo>
                <a:lnTo>
                  <a:pt x="3065590" y="2380629"/>
                </a:lnTo>
                <a:lnTo>
                  <a:pt x="3085971" y="2340495"/>
                </a:lnTo>
                <a:lnTo>
                  <a:pt x="3105264" y="2299730"/>
                </a:lnTo>
                <a:lnTo>
                  <a:pt x="3123451" y="2258354"/>
                </a:lnTo>
                <a:lnTo>
                  <a:pt x="3140512" y="2216386"/>
                </a:lnTo>
                <a:lnTo>
                  <a:pt x="3156429" y="2173845"/>
                </a:lnTo>
                <a:lnTo>
                  <a:pt x="3171181" y="2130750"/>
                </a:lnTo>
                <a:lnTo>
                  <a:pt x="3184751" y="2087121"/>
                </a:lnTo>
                <a:lnTo>
                  <a:pt x="3197119" y="2042975"/>
                </a:lnTo>
                <a:lnTo>
                  <a:pt x="3208266" y="1998333"/>
                </a:lnTo>
                <a:lnTo>
                  <a:pt x="3218173" y="1953213"/>
                </a:lnTo>
                <a:lnTo>
                  <a:pt x="3226821" y="1907634"/>
                </a:lnTo>
                <a:lnTo>
                  <a:pt x="3234190" y="1861616"/>
                </a:lnTo>
                <a:lnTo>
                  <a:pt x="3240263" y="1815178"/>
                </a:lnTo>
                <a:lnTo>
                  <a:pt x="3245019" y="1768338"/>
                </a:lnTo>
                <a:lnTo>
                  <a:pt x="3248440" y="1721115"/>
                </a:lnTo>
                <a:lnTo>
                  <a:pt x="3250506" y="1673530"/>
                </a:lnTo>
                <a:lnTo>
                  <a:pt x="3251200" y="1625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41" name="object 41"/>
          <p:cNvSpPr txBox="1"/>
          <p:nvPr/>
        </p:nvSpPr>
        <p:spPr>
          <a:xfrm>
            <a:off x="2246665" y="2140581"/>
            <a:ext cx="441774" cy="506230"/>
          </a:xfrm>
          <a:prstGeom prst="rect">
            <a:avLst/>
          </a:prstGeom>
        </p:spPr>
        <p:txBody>
          <a:bodyPr vert="horz" wrap="square" lIns="0" tIns="44134" rIns="0" bIns="0" rtlCol="0">
            <a:spAutoFit/>
          </a:bodyPr>
          <a:lstStyle/>
          <a:p>
            <a:pPr marL="141833" marR="20568" indent="-116551">
              <a:lnSpc>
                <a:spcPts val="1835"/>
              </a:lnSpc>
              <a:spcBef>
                <a:spcPts val="348"/>
              </a:spcBef>
            </a:pPr>
            <a:r>
              <a:rPr sz="2632" i="1" spc="-20" baseline="10683" dirty="0">
                <a:latin typeface="Arial"/>
                <a:cs typeface="Arial"/>
              </a:rPr>
              <a:t>ρ</a:t>
            </a:r>
            <a:r>
              <a:rPr sz="1316" i="1" spc="-13" dirty="0">
                <a:latin typeface="Cambria"/>
                <a:cs typeface="Cambria"/>
              </a:rPr>
              <a:t>i</a:t>
            </a:r>
            <a:r>
              <a:rPr sz="1383" spc="-13" dirty="0">
                <a:latin typeface="Tahoma"/>
                <a:cs typeface="Tahoma"/>
              </a:rPr>
              <a:t>+</a:t>
            </a:r>
            <a:r>
              <a:rPr sz="1316" spc="-13" dirty="0">
                <a:latin typeface="Cambria"/>
                <a:cs typeface="Cambria"/>
              </a:rPr>
              <a:t>1 </a:t>
            </a:r>
            <a:r>
              <a:rPr sz="1754" i="1" spc="-17" dirty="0">
                <a:latin typeface="Arial"/>
                <a:cs typeface="Arial"/>
              </a:rPr>
              <a:t>ρ</a:t>
            </a:r>
            <a:r>
              <a:rPr sz="1974" i="1" spc="-25" baseline="-14245" dirty="0">
                <a:latin typeface="Cambria"/>
                <a:cs typeface="Cambria"/>
              </a:rPr>
              <a:t>i</a:t>
            </a:r>
            <a:endParaRPr sz="1974" baseline="-14245">
              <a:latin typeface="Cambria"/>
              <a:cs typeface="Cambri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55182" y="3485561"/>
            <a:ext cx="3205970" cy="1948349"/>
            <a:chOff x="526359" y="3893820"/>
            <a:chExt cx="4751070" cy="2887345"/>
          </a:xfrm>
        </p:grpSpPr>
        <p:sp>
          <p:nvSpPr>
            <p:cNvPr id="43" name="object 43"/>
            <p:cNvSpPr/>
            <p:nvPr/>
          </p:nvSpPr>
          <p:spPr>
            <a:xfrm>
              <a:off x="541599" y="3962387"/>
              <a:ext cx="4720590" cy="2803525"/>
            </a:xfrm>
            <a:custGeom>
              <a:avLst/>
              <a:gdLst/>
              <a:ahLst/>
              <a:cxnLst/>
              <a:rect l="l" t="t" r="r" b="b"/>
              <a:pathLst>
                <a:path w="4720590" h="2803525">
                  <a:moveTo>
                    <a:pt x="2303188" y="1407820"/>
                  </a:moveTo>
                  <a:lnTo>
                    <a:pt x="0" y="78066"/>
                  </a:lnTo>
                </a:path>
                <a:path w="4720590" h="2803525">
                  <a:moveTo>
                    <a:pt x="2303188" y="1407820"/>
                  </a:moveTo>
                  <a:lnTo>
                    <a:pt x="4720493" y="2803455"/>
                  </a:lnTo>
                </a:path>
                <a:path w="4720590" h="2803525">
                  <a:moveTo>
                    <a:pt x="3116026" y="0"/>
                  </a:moveTo>
                  <a:lnTo>
                    <a:pt x="2303188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9020" y="3893820"/>
              <a:ext cx="137159" cy="13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5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69" dirty="0"/>
              <a:t> </a:t>
            </a:r>
            <a:r>
              <a:rPr spc="37" dirty="0"/>
              <a:t>Layouts</a:t>
            </a:r>
            <a:r>
              <a:rPr spc="171" dirty="0"/>
              <a:t> </a:t>
            </a:r>
            <a:r>
              <a:rPr dirty="0"/>
              <a:t>–</a:t>
            </a:r>
            <a:r>
              <a:rPr spc="171" dirty="0"/>
              <a:t> How </a:t>
            </a:r>
            <a:r>
              <a:rPr dirty="0"/>
              <a:t>To</a:t>
            </a:r>
            <a:r>
              <a:rPr spc="169" dirty="0"/>
              <a:t> </a:t>
            </a:r>
            <a:r>
              <a:rPr spc="88" dirty="0"/>
              <a:t>Avoid</a:t>
            </a:r>
            <a:r>
              <a:rPr spc="171" dirty="0"/>
              <a:t> </a:t>
            </a:r>
            <a:r>
              <a:rPr spc="54" dirty="0"/>
              <a:t>Crossings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9092" y="1881290"/>
            <a:ext cx="4089519" cy="3849564"/>
            <a:chOff x="398779" y="1516380"/>
            <a:chExt cx="6060440" cy="5704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99" y="1516380"/>
              <a:ext cx="6052591" cy="56972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CBE6E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2844800" y="3962400"/>
              <a:ext cx="1054100" cy="2016125"/>
            </a:xfrm>
            <a:custGeom>
              <a:avLst/>
              <a:gdLst/>
              <a:ahLst/>
              <a:cxnLst/>
              <a:rect l="l" t="t" r="r" b="b"/>
              <a:pathLst>
                <a:path w="1054100" h="2016125">
                  <a:moveTo>
                    <a:pt x="812800" y="0"/>
                  </a:moveTo>
                  <a:lnTo>
                    <a:pt x="0" y="1407807"/>
                  </a:lnTo>
                  <a:lnTo>
                    <a:pt x="1053617" y="2016119"/>
                  </a:lnTo>
                  <a:lnTo>
                    <a:pt x="812800" y="0"/>
                  </a:lnTo>
                  <a:close/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406399" y="3962400"/>
              <a:ext cx="3639820" cy="3251200"/>
            </a:xfrm>
            <a:custGeom>
              <a:avLst/>
              <a:gdLst/>
              <a:ahLst/>
              <a:cxnLst/>
              <a:rect l="l" t="t" r="r" b="b"/>
              <a:pathLst>
                <a:path w="3639820" h="3251200">
                  <a:moveTo>
                    <a:pt x="3251200" y="0"/>
                  </a:moveTo>
                  <a:lnTo>
                    <a:pt x="0" y="1380528"/>
                  </a:lnTo>
                </a:path>
                <a:path w="3639820" h="3251200">
                  <a:moveTo>
                    <a:pt x="3251200" y="0"/>
                  </a:moveTo>
                  <a:lnTo>
                    <a:pt x="3639388" y="3251200"/>
                  </a:lnTo>
                </a:path>
              </a:pathLst>
            </a:custGeom>
            <a:ln w="1524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3399828" y="4408868"/>
              <a:ext cx="319405" cy="69215"/>
            </a:xfrm>
            <a:custGeom>
              <a:avLst/>
              <a:gdLst/>
              <a:ahLst/>
              <a:cxnLst/>
              <a:rect l="l" t="t" r="r" b="b"/>
              <a:pathLst>
                <a:path w="319404" h="69214">
                  <a:moveTo>
                    <a:pt x="0" y="0"/>
                  </a:moveTo>
                  <a:lnTo>
                    <a:pt x="42230" y="21853"/>
                  </a:lnTo>
                  <a:lnTo>
                    <a:pt x="86059" y="39638"/>
                  </a:lnTo>
                  <a:lnTo>
                    <a:pt x="131195" y="53295"/>
                  </a:lnTo>
                  <a:lnTo>
                    <a:pt x="177342" y="62763"/>
                  </a:lnTo>
                  <a:lnTo>
                    <a:pt x="224208" y="67982"/>
                  </a:lnTo>
                  <a:lnTo>
                    <a:pt x="271499" y="68891"/>
                  </a:lnTo>
                  <a:lnTo>
                    <a:pt x="318922" y="6543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6035" y="477795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121" y="0"/>
                  </a:lnTo>
                </a:path>
              </a:pathLst>
            </a:custGeom>
            <a:ln w="13141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497" y="3865007"/>
            <a:ext cx="203533" cy="394672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lnSpc>
                <a:spcPts val="1468"/>
              </a:lnSpc>
              <a:spcBef>
                <a:spcPts val="77"/>
              </a:spcBef>
            </a:pPr>
            <a:r>
              <a:rPr sz="1316" i="1" spc="54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569" i="1" spc="81" baseline="-10752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569" baseline="-10752">
              <a:latin typeface="Cambria"/>
              <a:cs typeface="Cambria"/>
            </a:endParaRPr>
          </a:p>
          <a:p>
            <a:pPr marL="64703">
              <a:lnSpc>
                <a:spcPts val="1468"/>
              </a:lnSpc>
            </a:pPr>
            <a:r>
              <a:rPr sz="1316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0442" y="2703992"/>
            <a:ext cx="2105605" cy="2216156"/>
            <a:chOff x="1764169" y="2735579"/>
            <a:chExt cx="3120390" cy="3284220"/>
          </a:xfrm>
        </p:grpSpPr>
        <p:sp>
          <p:nvSpPr>
            <p:cNvPr id="13" name="object 13"/>
            <p:cNvSpPr/>
            <p:nvPr/>
          </p:nvSpPr>
          <p:spPr>
            <a:xfrm>
              <a:off x="1789569" y="4760975"/>
              <a:ext cx="2109470" cy="1233170"/>
            </a:xfrm>
            <a:custGeom>
              <a:avLst/>
              <a:gdLst/>
              <a:ahLst/>
              <a:cxnLst/>
              <a:rect l="l" t="t" r="r" b="b"/>
              <a:pathLst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  <a:path w="2109470" h="1233170">
                  <a:moveTo>
                    <a:pt x="0" y="0"/>
                  </a:moveTo>
                  <a:lnTo>
                    <a:pt x="19835" y="44904"/>
                  </a:lnTo>
                  <a:lnTo>
                    <a:pt x="40654" y="89138"/>
                  </a:lnTo>
                  <a:lnTo>
                    <a:pt x="62440" y="132692"/>
                  </a:lnTo>
                  <a:lnTo>
                    <a:pt x="85175" y="175557"/>
                  </a:lnTo>
                  <a:lnTo>
                    <a:pt x="108843" y="217721"/>
                  </a:lnTo>
                  <a:lnTo>
                    <a:pt x="133428" y="259177"/>
                  </a:lnTo>
                  <a:lnTo>
                    <a:pt x="158911" y="299913"/>
                  </a:lnTo>
                  <a:lnTo>
                    <a:pt x="185277" y="339921"/>
                  </a:lnTo>
                  <a:lnTo>
                    <a:pt x="212508" y="379190"/>
                  </a:lnTo>
                  <a:lnTo>
                    <a:pt x="240588" y="417711"/>
                  </a:lnTo>
                  <a:lnTo>
                    <a:pt x="269499" y="455473"/>
                  </a:lnTo>
                  <a:lnTo>
                    <a:pt x="299226" y="492468"/>
                  </a:lnTo>
                  <a:lnTo>
                    <a:pt x="329750" y="528686"/>
                  </a:lnTo>
                  <a:lnTo>
                    <a:pt x="361055" y="564116"/>
                  </a:lnTo>
                  <a:lnTo>
                    <a:pt x="393125" y="598749"/>
                  </a:lnTo>
                  <a:lnTo>
                    <a:pt x="425942" y="632575"/>
                  </a:lnTo>
                  <a:lnTo>
                    <a:pt x="459489" y="665585"/>
                  </a:lnTo>
                  <a:lnTo>
                    <a:pt x="493750" y="697769"/>
                  </a:lnTo>
                  <a:lnTo>
                    <a:pt x="528708" y="729116"/>
                  </a:lnTo>
                  <a:lnTo>
                    <a:pt x="564346" y="759618"/>
                  </a:lnTo>
                  <a:lnTo>
                    <a:pt x="600647" y="789265"/>
                  </a:lnTo>
                  <a:lnTo>
                    <a:pt x="637594" y="818046"/>
                  </a:lnTo>
                  <a:lnTo>
                    <a:pt x="675170" y="845952"/>
                  </a:lnTo>
                  <a:lnTo>
                    <a:pt x="713359" y="872973"/>
                  </a:lnTo>
                  <a:lnTo>
                    <a:pt x="752144" y="899100"/>
                  </a:lnTo>
                  <a:lnTo>
                    <a:pt x="791507" y="924323"/>
                  </a:lnTo>
                  <a:lnTo>
                    <a:pt x="831432" y="948632"/>
                  </a:lnTo>
                  <a:lnTo>
                    <a:pt x="871902" y="972017"/>
                  </a:lnTo>
                  <a:lnTo>
                    <a:pt x="912900" y="994469"/>
                  </a:lnTo>
                  <a:lnTo>
                    <a:pt x="954409" y="1015978"/>
                  </a:lnTo>
                  <a:lnTo>
                    <a:pt x="996413" y="1036533"/>
                  </a:lnTo>
                  <a:lnTo>
                    <a:pt x="1038894" y="1056126"/>
                  </a:lnTo>
                  <a:lnTo>
                    <a:pt x="1081836" y="1074747"/>
                  </a:lnTo>
                  <a:lnTo>
                    <a:pt x="1125222" y="1092385"/>
                  </a:lnTo>
                  <a:lnTo>
                    <a:pt x="1169035" y="1109031"/>
                  </a:lnTo>
                  <a:lnTo>
                    <a:pt x="1213257" y="1124676"/>
                  </a:lnTo>
                  <a:lnTo>
                    <a:pt x="1257873" y="1139310"/>
                  </a:lnTo>
                  <a:lnTo>
                    <a:pt x="1302866" y="1152922"/>
                  </a:lnTo>
                  <a:lnTo>
                    <a:pt x="1348218" y="1165503"/>
                  </a:lnTo>
                  <a:lnTo>
                    <a:pt x="1393912" y="1177044"/>
                  </a:lnTo>
                  <a:lnTo>
                    <a:pt x="1439932" y="1187534"/>
                  </a:lnTo>
                  <a:lnTo>
                    <a:pt x="1486261" y="1196965"/>
                  </a:lnTo>
                  <a:lnTo>
                    <a:pt x="1532882" y="1205325"/>
                  </a:lnTo>
                  <a:lnTo>
                    <a:pt x="1579779" y="1212606"/>
                  </a:lnTo>
                  <a:lnTo>
                    <a:pt x="1626933" y="1218797"/>
                  </a:lnTo>
                  <a:lnTo>
                    <a:pt x="1674329" y="1223890"/>
                  </a:lnTo>
                  <a:lnTo>
                    <a:pt x="1721950" y="1227873"/>
                  </a:lnTo>
                  <a:lnTo>
                    <a:pt x="1769778" y="1230738"/>
                  </a:lnTo>
                  <a:lnTo>
                    <a:pt x="1817797" y="1232475"/>
                  </a:lnTo>
                  <a:lnTo>
                    <a:pt x="1865990" y="1233073"/>
                  </a:lnTo>
                  <a:lnTo>
                    <a:pt x="1914340" y="1232524"/>
                  </a:lnTo>
                  <a:lnTo>
                    <a:pt x="1962830" y="1230817"/>
                  </a:lnTo>
                  <a:lnTo>
                    <a:pt x="2011444" y="1227943"/>
                  </a:lnTo>
                  <a:lnTo>
                    <a:pt x="2060164" y="1223891"/>
                  </a:lnTo>
                  <a:lnTo>
                    <a:pt x="2108974" y="1218653"/>
                  </a:lnTo>
                </a:path>
              </a:pathLst>
            </a:custGeom>
            <a:ln w="5080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713" y="5163730"/>
              <a:ext cx="137159" cy="1371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4799" y="5370207"/>
              <a:ext cx="128270" cy="505459"/>
            </a:xfrm>
            <a:custGeom>
              <a:avLst/>
              <a:gdLst/>
              <a:ahLst/>
              <a:cxnLst/>
              <a:rect l="l" t="t" r="r" b="b"/>
              <a:pathLst>
                <a:path w="128269" h="505460">
                  <a:moveTo>
                    <a:pt x="0" y="0"/>
                  </a:moveTo>
                  <a:lnTo>
                    <a:pt x="127685" y="505206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905" y="5806833"/>
              <a:ext cx="137160" cy="137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8399" y="2743199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7" y="1171326"/>
                  </a:lnTo>
                  <a:lnTo>
                    <a:pt x="2434731" y="1123920"/>
                  </a:lnTo>
                  <a:lnTo>
                    <a:pt x="2430197" y="1077016"/>
                  </a:lnTo>
                  <a:lnTo>
                    <a:pt x="2423908" y="1030647"/>
                  </a:lnTo>
                  <a:lnTo>
                    <a:pt x="2415897" y="984847"/>
                  </a:lnTo>
                  <a:lnTo>
                    <a:pt x="2406199" y="939649"/>
                  </a:lnTo>
                  <a:lnTo>
                    <a:pt x="2394848" y="895089"/>
                  </a:lnTo>
                  <a:lnTo>
                    <a:pt x="2381878" y="851200"/>
                  </a:lnTo>
                  <a:lnTo>
                    <a:pt x="2367321" y="808015"/>
                  </a:lnTo>
                  <a:lnTo>
                    <a:pt x="2351213" y="765569"/>
                  </a:lnTo>
                  <a:lnTo>
                    <a:pt x="2333588" y="723895"/>
                  </a:lnTo>
                  <a:lnTo>
                    <a:pt x="2314478" y="683028"/>
                  </a:lnTo>
                  <a:lnTo>
                    <a:pt x="2293918" y="643001"/>
                  </a:lnTo>
                  <a:lnTo>
                    <a:pt x="2271942" y="603848"/>
                  </a:lnTo>
                  <a:lnTo>
                    <a:pt x="2248584" y="565603"/>
                  </a:lnTo>
                  <a:lnTo>
                    <a:pt x="2223877" y="528299"/>
                  </a:lnTo>
                  <a:lnTo>
                    <a:pt x="2197856" y="491972"/>
                  </a:lnTo>
                  <a:lnTo>
                    <a:pt x="2170554" y="456654"/>
                  </a:lnTo>
                  <a:lnTo>
                    <a:pt x="2142005" y="422379"/>
                  </a:lnTo>
                  <a:lnTo>
                    <a:pt x="2112243" y="389182"/>
                  </a:lnTo>
                  <a:lnTo>
                    <a:pt x="2081302" y="357097"/>
                  </a:lnTo>
                  <a:lnTo>
                    <a:pt x="2049217" y="326156"/>
                  </a:lnTo>
                  <a:lnTo>
                    <a:pt x="2016020" y="296394"/>
                  </a:lnTo>
                  <a:lnTo>
                    <a:pt x="1981745" y="267845"/>
                  </a:lnTo>
                  <a:lnTo>
                    <a:pt x="1946427" y="240543"/>
                  </a:lnTo>
                  <a:lnTo>
                    <a:pt x="1910100" y="214522"/>
                  </a:lnTo>
                  <a:lnTo>
                    <a:pt x="1872796" y="189815"/>
                  </a:lnTo>
                  <a:lnTo>
                    <a:pt x="1834551" y="166457"/>
                  </a:lnTo>
                  <a:lnTo>
                    <a:pt x="1795398" y="144481"/>
                  </a:lnTo>
                  <a:lnTo>
                    <a:pt x="1755371" y="123921"/>
                  </a:lnTo>
                  <a:lnTo>
                    <a:pt x="1714504" y="104811"/>
                  </a:lnTo>
                  <a:lnTo>
                    <a:pt x="1672830" y="87186"/>
                  </a:lnTo>
                  <a:lnTo>
                    <a:pt x="1630384" y="71078"/>
                  </a:lnTo>
                  <a:lnTo>
                    <a:pt x="1587199" y="56521"/>
                  </a:lnTo>
                  <a:lnTo>
                    <a:pt x="1543310" y="43551"/>
                  </a:lnTo>
                  <a:lnTo>
                    <a:pt x="1498750" y="32200"/>
                  </a:lnTo>
                  <a:lnTo>
                    <a:pt x="1453552" y="22502"/>
                  </a:lnTo>
                  <a:lnTo>
                    <a:pt x="1407752" y="14491"/>
                  </a:lnTo>
                  <a:lnTo>
                    <a:pt x="1361383" y="8202"/>
                  </a:lnTo>
                  <a:lnTo>
                    <a:pt x="1314479" y="3668"/>
                  </a:lnTo>
                  <a:lnTo>
                    <a:pt x="1267073" y="922"/>
                  </a:lnTo>
                  <a:lnTo>
                    <a:pt x="1219200" y="0"/>
                  </a:lnTo>
                  <a:lnTo>
                    <a:pt x="1171326" y="922"/>
                  </a:lnTo>
                  <a:lnTo>
                    <a:pt x="1123920" y="3668"/>
                  </a:lnTo>
                  <a:lnTo>
                    <a:pt x="1077016" y="8202"/>
                  </a:lnTo>
                  <a:lnTo>
                    <a:pt x="1030647" y="14491"/>
                  </a:lnTo>
                  <a:lnTo>
                    <a:pt x="984847" y="22502"/>
                  </a:lnTo>
                  <a:lnTo>
                    <a:pt x="939649" y="32200"/>
                  </a:lnTo>
                  <a:lnTo>
                    <a:pt x="895089" y="43551"/>
                  </a:lnTo>
                  <a:lnTo>
                    <a:pt x="851200" y="56521"/>
                  </a:lnTo>
                  <a:lnTo>
                    <a:pt x="808015" y="71078"/>
                  </a:lnTo>
                  <a:lnTo>
                    <a:pt x="765569" y="87186"/>
                  </a:lnTo>
                  <a:lnTo>
                    <a:pt x="723895" y="104811"/>
                  </a:lnTo>
                  <a:lnTo>
                    <a:pt x="683028" y="123921"/>
                  </a:lnTo>
                  <a:lnTo>
                    <a:pt x="643001" y="144481"/>
                  </a:lnTo>
                  <a:lnTo>
                    <a:pt x="603848" y="166457"/>
                  </a:lnTo>
                  <a:lnTo>
                    <a:pt x="565603" y="189815"/>
                  </a:lnTo>
                  <a:lnTo>
                    <a:pt x="528299" y="214522"/>
                  </a:lnTo>
                  <a:lnTo>
                    <a:pt x="491972" y="240543"/>
                  </a:lnTo>
                  <a:lnTo>
                    <a:pt x="456654" y="267845"/>
                  </a:lnTo>
                  <a:lnTo>
                    <a:pt x="422379" y="296394"/>
                  </a:lnTo>
                  <a:lnTo>
                    <a:pt x="389182" y="326156"/>
                  </a:lnTo>
                  <a:lnTo>
                    <a:pt x="357097" y="357097"/>
                  </a:lnTo>
                  <a:lnTo>
                    <a:pt x="326156" y="389182"/>
                  </a:lnTo>
                  <a:lnTo>
                    <a:pt x="296394" y="422379"/>
                  </a:lnTo>
                  <a:lnTo>
                    <a:pt x="267845" y="456654"/>
                  </a:lnTo>
                  <a:lnTo>
                    <a:pt x="240543" y="491972"/>
                  </a:lnTo>
                  <a:lnTo>
                    <a:pt x="214522" y="528299"/>
                  </a:lnTo>
                  <a:lnTo>
                    <a:pt x="189815" y="565603"/>
                  </a:lnTo>
                  <a:lnTo>
                    <a:pt x="166457" y="603848"/>
                  </a:lnTo>
                  <a:lnTo>
                    <a:pt x="144481" y="643001"/>
                  </a:lnTo>
                  <a:lnTo>
                    <a:pt x="123921" y="683028"/>
                  </a:lnTo>
                  <a:lnTo>
                    <a:pt x="104811" y="723895"/>
                  </a:lnTo>
                  <a:lnTo>
                    <a:pt x="87186" y="765569"/>
                  </a:lnTo>
                  <a:lnTo>
                    <a:pt x="71078" y="808015"/>
                  </a:lnTo>
                  <a:lnTo>
                    <a:pt x="56521" y="851200"/>
                  </a:lnTo>
                  <a:lnTo>
                    <a:pt x="43551" y="895089"/>
                  </a:lnTo>
                  <a:lnTo>
                    <a:pt x="32200" y="939649"/>
                  </a:lnTo>
                  <a:lnTo>
                    <a:pt x="22502" y="984847"/>
                  </a:lnTo>
                  <a:lnTo>
                    <a:pt x="14491" y="1030647"/>
                  </a:lnTo>
                  <a:lnTo>
                    <a:pt x="8202" y="1077016"/>
                  </a:lnTo>
                  <a:lnTo>
                    <a:pt x="3668" y="1123920"/>
                  </a:lnTo>
                  <a:lnTo>
                    <a:pt x="922" y="1171326"/>
                  </a:lnTo>
                  <a:lnTo>
                    <a:pt x="0" y="1219200"/>
                  </a:lnTo>
                  <a:lnTo>
                    <a:pt x="922" y="1267073"/>
                  </a:lnTo>
                  <a:lnTo>
                    <a:pt x="3668" y="1314479"/>
                  </a:lnTo>
                  <a:lnTo>
                    <a:pt x="8202" y="1361383"/>
                  </a:lnTo>
                  <a:lnTo>
                    <a:pt x="14491" y="1407752"/>
                  </a:lnTo>
                  <a:lnTo>
                    <a:pt x="22502" y="1453552"/>
                  </a:lnTo>
                  <a:lnTo>
                    <a:pt x="32200" y="1498750"/>
                  </a:lnTo>
                  <a:lnTo>
                    <a:pt x="43551" y="1543310"/>
                  </a:lnTo>
                  <a:lnTo>
                    <a:pt x="56521" y="1587199"/>
                  </a:lnTo>
                  <a:lnTo>
                    <a:pt x="71078" y="1630384"/>
                  </a:lnTo>
                  <a:lnTo>
                    <a:pt x="87186" y="1672830"/>
                  </a:lnTo>
                  <a:lnTo>
                    <a:pt x="104811" y="1714504"/>
                  </a:lnTo>
                  <a:lnTo>
                    <a:pt x="123921" y="1755371"/>
                  </a:lnTo>
                  <a:lnTo>
                    <a:pt x="144481" y="1795398"/>
                  </a:lnTo>
                  <a:lnTo>
                    <a:pt x="166457" y="1834551"/>
                  </a:lnTo>
                  <a:lnTo>
                    <a:pt x="189815" y="1872796"/>
                  </a:lnTo>
                  <a:lnTo>
                    <a:pt x="214522" y="1910100"/>
                  </a:lnTo>
                  <a:lnTo>
                    <a:pt x="240543" y="1946427"/>
                  </a:lnTo>
                  <a:lnTo>
                    <a:pt x="267845" y="1981745"/>
                  </a:lnTo>
                  <a:lnTo>
                    <a:pt x="296394" y="2016020"/>
                  </a:lnTo>
                  <a:lnTo>
                    <a:pt x="326156" y="2049217"/>
                  </a:lnTo>
                  <a:lnTo>
                    <a:pt x="357097" y="2081302"/>
                  </a:lnTo>
                  <a:lnTo>
                    <a:pt x="389182" y="2112243"/>
                  </a:lnTo>
                  <a:lnTo>
                    <a:pt x="422379" y="2142005"/>
                  </a:lnTo>
                  <a:lnTo>
                    <a:pt x="456654" y="2170554"/>
                  </a:lnTo>
                  <a:lnTo>
                    <a:pt x="491972" y="2197856"/>
                  </a:lnTo>
                  <a:lnTo>
                    <a:pt x="528299" y="2223877"/>
                  </a:lnTo>
                  <a:lnTo>
                    <a:pt x="565603" y="2248584"/>
                  </a:lnTo>
                  <a:lnTo>
                    <a:pt x="603848" y="2271942"/>
                  </a:lnTo>
                  <a:lnTo>
                    <a:pt x="643001" y="2293918"/>
                  </a:lnTo>
                  <a:lnTo>
                    <a:pt x="683028" y="2314478"/>
                  </a:lnTo>
                  <a:lnTo>
                    <a:pt x="723895" y="2333588"/>
                  </a:lnTo>
                  <a:lnTo>
                    <a:pt x="765569" y="2351213"/>
                  </a:lnTo>
                  <a:lnTo>
                    <a:pt x="808015" y="2367321"/>
                  </a:lnTo>
                  <a:lnTo>
                    <a:pt x="851200" y="2381878"/>
                  </a:lnTo>
                  <a:lnTo>
                    <a:pt x="895089" y="2394848"/>
                  </a:lnTo>
                  <a:lnTo>
                    <a:pt x="939649" y="2406199"/>
                  </a:lnTo>
                  <a:lnTo>
                    <a:pt x="984847" y="2415897"/>
                  </a:lnTo>
                  <a:lnTo>
                    <a:pt x="1030647" y="2423908"/>
                  </a:lnTo>
                  <a:lnTo>
                    <a:pt x="1077016" y="2430197"/>
                  </a:lnTo>
                  <a:lnTo>
                    <a:pt x="1123920" y="2434731"/>
                  </a:lnTo>
                  <a:lnTo>
                    <a:pt x="1171326" y="2437477"/>
                  </a:lnTo>
                  <a:lnTo>
                    <a:pt x="1219200" y="2438400"/>
                  </a:lnTo>
                  <a:lnTo>
                    <a:pt x="1267073" y="2437477"/>
                  </a:lnTo>
                  <a:lnTo>
                    <a:pt x="1314479" y="2434731"/>
                  </a:lnTo>
                  <a:lnTo>
                    <a:pt x="1361383" y="2430197"/>
                  </a:lnTo>
                  <a:lnTo>
                    <a:pt x="1407752" y="2423908"/>
                  </a:lnTo>
                  <a:lnTo>
                    <a:pt x="1453552" y="2415897"/>
                  </a:lnTo>
                  <a:lnTo>
                    <a:pt x="1498750" y="2406199"/>
                  </a:lnTo>
                  <a:lnTo>
                    <a:pt x="1543310" y="2394848"/>
                  </a:lnTo>
                  <a:lnTo>
                    <a:pt x="1587199" y="2381878"/>
                  </a:lnTo>
                  <a:lnTo>
                    <a:pt x="1630384" y="2367321"/>
                  </a:lnTo>
                  <a:lnTo>
                    <a:pt x="1672830" y="2351213"/>
                  </a:lnTo>
                  <a:lnTo>
                    <a:pt x="1714504" y="2333588"/>
                  </a:lnTo>
                  <a:lnTo>
                    <a:pt x="1755371" y="2314478"/>
                  </a:lnTo>
                  <a:lnTo>
                    <a:pt x="1795398" y="2293918"/>
                  </a:lnTo>
                  <a:lnTo>
                    <a:pt x="1834551" y="2271942"/>
                  </a:lnTo>
                  <a:lnTo>
                    <a:pt x="1872796" y="2248584"/>
                  </a:lnTo>
                  <a:lnTo>
                    <a:pt x="1910100" y="2223877"/>
                  </a:lnTo>
                  <a:lnTo>
                    <a:pt x="1946427" y="2197856"/>
                  </a:lnTo>
                  <a:lnTo>
                    <a:pt x="1981745" y="2170554"/>
                  </a:lnTo>
                  <a:lnTo>
                    <a:pt x="2016020" y="2142005"/>
                  </a:lnTo>
                  <a:lnTo>
                    <a:pt x="2049217" y="2112243"/>
                  </a:lnTo>
                  <a:lnTo>
                    <a:pt x="2081302" y="2081302"/>
                  </a:lnTo>
                  <a:lnTo>
                    <a:pt x="2112243" y="2049217"/>
                  </a:lnTo>
                  <a:lnTo>
                    <a:pt x="2142005" y="2016020"/>
                  </a:lnTo>
                  <a:lnTo>
                    <a:pt x="2170554" y="1981745"/>
                  </a:lnTo>
                  <a:lnTo>
                    <a:pt x="2197856" y="1946427"/>
                  </a:lnTo>
                  <a:lnTo>
                    <a:pt x="2223877" y="1910100"/>
                  </a:lnTo>
                  <a:lnTo>
                    <a:pt x="2248584" y="1872796"/>
                  </a:lnTo>
                  <a:lnTo>
                    <a:pt x="2271942" y="1834551"/>
                  </a:lnTo>
                  <a:lnTo>
                    <a:pt x="2293918" y="1795398"/>
                  </a:lnTo>
                  <a:lnTo>
                    <a:pt x="2314478" y="1755371"/>
                  </a:lnTo>
                  <a:lnTo>
                    <a:pt x="2333588" y="1714504"/>
                  </a:lnTo>
                  <a:lnTo>
                    <a:pt x="2351213" y="1672830"/>
                  </a:lnTo>
                  <a:lnTo>
                    <a:pt x="2367321" y="1630384"/>
                  </a:lnTo>
                  <a:lnTo>
                    <a:pt x="2381878" y="1587199"/>
                  </a:lnTo>
                  <a:lnTo>
                    <a:pt x="2394848" y="1543310"/>
                  </a:lnTo>
                  <a:lnTo>
                    <a:pt x="2406199" y="1498750"/>
                  </a:lnTo>
                  <a:lnTo>
                    <a:pt x="2415897" y="1453552"/>
                  </a:lnTo>
                  <a:lnTo>
                    <a:pt x="2423908" y="1407752"/>
                  </a:lnTo>
                  <a:lnTo>
                    <a:pt x="2430197" y="1361383"/>
                  </a:lnTo>
                  <a:lnTo>
                    <a:pt x="2434731" y="1314479"/>
                  </a:lnTo>
                  <a:lnTo>
                    <a:pt x="2437477" y="1267073"/>
                  </a:lnTo>
                  <a:lnTo>
                    <a:pt x="2438400" y="12192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8907" y="3927259"/>
              <a:ext cx="1219200" cy="1443355"/>
            </a:xfrm>
            <a:custGeom>
              <a:avLst/>
              <a:gdLst/>
              <a:ahLst/>
              <a:cxnLst/>
              <a:rect l="l" t="t" r="r" b="b"/>
              <a:pathLst>
                <a:path w="1219200" h="1443354">
                  <a:moveTo>
                    <a:pt x="405879" y="1442948"/>
                  </a:moveTo>
                  <a:lnTo>
                    <a:pt x="0" y="0"/>
                  </a:lnTo>
                  <a:lnTo>
                    <a:pt x="1218692" y="3514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327" y="3858679"/>
              <a:ext cx="137160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6178" y="3271025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54" dirty="0">
                <a:latin typeface="Cambria"/>
                <a:cs typeface="Cambria"/>
              </a:rPr>
              <a:t>v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8972" y="4367962"/>
            <a:ext cx="17096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10" dirty="0">
                <a:latin typeface="Cambria"/>
                <a:cs typeface="Cambria"/>
              </a:rPr>
              <a:t>u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8537" y="1817575"/>
            <a:ext cx="3307094" cy="1531183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97378" marR="46278" indent="-254956">
              <a:lnSpc>
                <a:spcPts val="2099"/>
              </a:lnSpc>
              <a:spcBef>
                <a:spcPts val="135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i="1" spc="88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974" i="1" spc="132" baseline="-11396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r>
              <a:rPr sz="1974" i="1" spc="55" baseline="-11396" dirty="0">
                <a:solidFill>
                  <a:srgbClr val="E21A1B"/>
                </a:solidFill>
                <a:latin typeface="Cambria"/>
                <a:cs typeface="Cambria"/>
              </a:rPr>
              <a:t> 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angle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wedge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corre- </a:t>
            </a:r>
            <a:r>
              <a:rPr sz="1754" spc="40" dirty="0">
                <a:latin typeface="Cambria"/>
                <a:cs typeface="Cambria"/>
              </a:rPr>
              <a:t>sponding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297378" marR="71559" indent="-254956">
              <a:lnSpc>
                <a:spcPts val="2099"/>
              </a:lnSpc>
              <a:spcBef>
                <a:spcPts val="756"/>
              </a:spcBef>
              <a:buChar char="■"/>
              <a:tabLst>
                <a:tab pos="297378" algn="l"/>
                <a:tab pos="300376" algn="l"/>
              </a:tabLst>
            </a:pP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822" i="1" spc="-171" dirty="0">
                <a:latin typeface="Verdana"/>
                <a:cs typeface="Verdana"/>
              </a:rPr>
              <a:t>.e</a:t>
            </a:r>
            <a:r>
              <a:rPr sz="1822" spc="-171" dirty="0">
                <a:latin typeface="Tahoma"/>
                <a:cs typeface="Tahoma"/>
              </a:rPr>
              <a:t>(</a:t>
            </a:r>
            <a:r>
              <a:rPr sz="1754" i="1" spc="-171" dirty="0">
                <a:latin typeface="Cambria"/>
                <a:cs typeface="Cambria"/>
              </a:rPr>
              <a:t>u</a:t>
            </a:r>
            <a:r>
              <a:rPr sz="1822" spc="-171" dirty="0">
                <a:latin typeface="Tahoma"/>
                <a:cs typeface="Tahoma"/>
              </a:rPr>
              <a:t>)</a:t>
            </a:r>
            <a:r>
              <a:rPr sz="1822" spc="-51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number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nodes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the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rooted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u</a:t>
            </a:r>
            <a:endParaRPr sz="1754">
              <a:latin typeface="Cambria"/>
              <a:cs typeface="Cambria"/>
            </a:endParaRPr>
          </a:p>
          <a:p>
            <a:pPr marL="300376" indent="-257527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00376" algn="l"/>
              </a:tabLst>
            </a:pPr>
            <a:r>
              <a:rPr sz="1754" i="1" dirty="0">
                <a:latin typeface="Arial"/>
                <a:cs typeface="Arial"/>
              </a:rPr>
              <a:t>ρ</a:t>
            </a:r>
            <a:r>
              <a:rPr sz="1974" i="1" baseline="-14245" dirty="0">
                <a:latin typeface="Cambria"/>
                <a:cs typeface="Cambria"/>
              </a:rPr>
              <a:t>i</a:t>
            </a:r>
            <a:r>
              <a:rPr sz="1974" i="1" spc="480" baseline="-142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radius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-34" dirty="0">
                <a:latin typeface="Cambria"/>
                <a:cs typeface="Cambria"/>
              </a:rPr>
              <a:t>i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83825" y="3741927"/>
            <a:ext cx="167112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121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4" name="object 24"/>
          <p:cNvSpPr txBox="1"/>
          <p:nvPr/>
        </p:nvSpPr>
        <p:spPr>
          <a:xfrm>
            <a:off x="5816455" y="3696735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5676" y="3557531"/>
            <a:ext cx="1130360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8023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  <a:tab pos="915700" algn="l"/>
              </a:tabLst>
            </a:pPr>
            <a:r>
              <a:rPr sz="1754" dirty="0">
                <a:latin typeface="Cambria"/>
                <a:cs typeface="Cambria"/>
              </a:rPr>
              <a:t>cos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974" i="1" spc="81" baseline="31339" dirty="0">
                <a:latin typeface="Arial"/>
                <a:cs typeface="Arial"/>
              </a:rPr>
              <a:t>τ</a:t>
            </a:r>
            <a:r>
              <a:rPr sz="1569" i="1" spc="81" baseline="28673" dirty="0">
                <a:latin typeface="Cambria"/>
                <a:cs typeface="Cambria"/>
              </a:rPr>
              <a:t>u</a:t>
            </a:r>
            <a:r>
              <a:rPr sz="1569" i="1" baseline="28673" dirty="0">
                <a:latin typeface="Cambria"/>
                <a:cs typeface="Cambria"/>
              </a:rPr>
              <a:t>	</a:t>
            </a:r>
            <a:r>
              <a:rPr sz="1822" spc="44" dirty="0">
                <a:latin typeface="Tahoma"/>
                <a:cs typeface="Tahoma"/>
              </a:rPr>
              <a:t>=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7832" y="3504668"/>
            <a:ext cx="1756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12545" y="3741927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6288930" y="3733455"/>
            <a:ext cx="356076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974" i="1" spc="-20" baseline="12820" dirty="0">
                <a:latin typeface="Arial"/>
                <a:cs typeface="Arial"/>
              </a:rPr>
              <a:t>ρ</a:t>
            </a:r>
            <a:r>
              <a:rPr sz="1046" i="1" spc="-13" dirty="0">
                <a:latin typeface="Cambria"/>
                <a:cs typeface="Cambria"/>
              </a:rPr>
              <a:t>i</a:t>
            </a:r>
            <a:r>
              <a:rPr sz="1080" spc="-13" dirty="0">
                <a:latin typeface="Tahoma"/>
                <a:cs typeface="Tahoma"/>
              </a:rPr>
              <a:t>+</a:t>
            </a:r>
            <a:r>
              <a:rPr sz="1046" spc="-13" dirty="0">
                <a:latin typeface="Cambria"/>
                <a:cs typeface="Cambria"/>
              </a:rPr>
              <a:t>1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02842" y="4112544"/>
            <a:ext cx="110979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dirty="0">
                <a:solidFill>
                  <a:srgbClr val="E21A1B"/>
                </a:solidFill>
                <a:latin typeface="Cambria"/>
                <a:cs typeface="Cambria"/>
              </a:rPr>
              <a:t>u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42817" y="4016656"/>
            <a:ext cx="1301327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6097" indent="-257527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6097" algn="l"/>
                <a:tab pos="539907" algn="l"/>
              </a:tabLst>
            </a:pPr>
            <a:r>
              <a:rPr sz="1754" i="1" spc="223" dirty="0">
                <a:solidFill>
                  <a:srgbClr val="E21A1B"/>
                </a:solidFill>
                <a:latin typeface="Arial"/>
                <a:cs typeface="Arial"/>
              </a:rPr>
              <a:t>τ</a:t>
            </a:r>
            <a:r>
              <a:rPr sz="1754" i="1" dirty="0">
                <a:solidFill>
                  <a:srgbClr val="E21A1B"/>
                </a:solidFill>
                <a:latin typeface="Arial"/>
                <a:cs typeface="Arial"/>
              </a:rPr>
              <a:t>	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64" dirty="0">
                <a:latin typeface="Tahoma"/>
                <a:cs typeface="Tahoma"/>
              </a:rPr>
              <a:t> </a:t>
            </a:r>
            <a:r>
              <a:rPr sz="1754" spc="-13" dirty="0">
                <a:latin typeface="Cambria"/>
                <a:cs typeface="Cambria"/>
              </a:rPr>
              <a:t>min</a:t>
            </a:r>
            <a:r>
              <a:rPr sz="1822" i="1" spc="-13" dirty="0">
                <a:latin typeface="Meiryo UI"/>
                <a:cs typeface="Meiryo UI"/>
              </a:rPr>
              <a:t>{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56180" y="3959314"/>
            <a:ext cx="553182" cy="419022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lnSpc>
                <a:spcPts val="1626"/>
              </a:lnSpc>
              <a:spcBef>
                <a:spcPts val="67"/>
              </a:spcBef>
              <a:tabLst>
                <a:tab pos="544192" algn="l"/>
              </a:tabLst>
            </a:pPr>
            <a:r>
              <a:rPr sz="1383" u="sng" spc="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383" i="1" u="sng" spc="-7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383" u="sng" spc="-7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316" i="1" u="sng" spc="-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u</a:t>
            </a:r>
            <a:r>
              <a:rPr sz="1383" u="sng" spc="-7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383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383">
              <a:latin typeface="Tahoma"/>
              <a:cs typeface="Tahoma"/>
            </a:endParaRPr>
          </a:p>
          <a:p>
            <a:pPr marL="10284">
              <a:lnSpc>
                <a:spcPts val="1626"/>
              </a:lnSpc>
            </a:pPr>
            <a:r>
              <a:rPr sz="1383" i="1" spc="-91" dirty="0">
                <a:latin typeface="Verdana"/>
                <a:cs typeface="Verdana"/>
              </a:rPr>
              <a:t>.e</a:t>
            </a:r>
            <a:r>
              <a:rPr sz="1383" spc="-91" dirty="0">
                <a:latin typeface="Tahoma"/>
                <a:cs typeface="Tahoma"/>
              </a:rPr>
              <a:t>(</a:t>
            </a:r>
            <a:r>
              <a:rPr sz="1316" i="1" spc="-91" dirty="0">
                <a:latin typeface="Cambria"/>
                <a:cs typeface="Cambria"/>
              </a:rPr>
              <a:t>v</a:t>
            </a:r>
            <a:r>
              <a:rPr sz="1383" spc="-91" dirty="0">
                <a:latin typeface="Tahoma"/>
                <a:cs typeface="Tahoma"/>
              </a:rPr>
              <a:t>)</a:t>
            </a:r>
            <a:r>
              <a:rPr sz="1383" i="1" spc="-91" dirty="0">
                <a:latin typeface="Meiryo UI"/>
                <a:cs typeface="Meiryo UI"/>
              </a:rPr>
              <a:t>−</a:t>
            </a:r>
            <a:r>
              <a:rPr sz="1316" spc="-91" dirty="0">
                <a:latin typeface="Cambria"/>
                <a:cs typeface="Cambria"/>
              </a:rPr>
              <a:t>1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18611" y="4025981"/>
            <a:ext cx="86683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71" dirty="0">
                <a:latin typeface="Cambria"/>
                <a:cs typeface="Cambria"/>
              </a:rPr>
              <a:t>,</a:t>
            </a:r>
            <a:r>
              <a:rPr sz="1754" spc="-94" dirty="0">
                <a:latin typeface="Cambria"/>
                <a:cs typeface="Cambria"/>
              </a:rPr>
              <a:t> </a:t>
            </a:r>
            <a:r>
              <a:rPr sz="1754" spc="-101" dirty="0">
                <a:latin typeface="Cambria"/>
                <a:cs typeface="Cambria"/>
              </a:rPr>
              <a:t>2</a:t>
            </a:r>
            <a:r>
              <a:rPr sz="1754" spc="-94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arccos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05499" y="3963793"/>
            <a:ext cx="1756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40211" y="4201029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7933736" y="4155838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57" dirty="0">
                <a:latin typeface="Arial"/>
                <a:cs typeface="Arial"/>
              </a:rPr>
              <a:t>ρ</a:t>
            </a:r>
            <a:endParaRPr sz="1316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20923" y="4222482"/>
            <a:ext cx="234813" cy="176584"/>
          </a:xfrm>
          <a:prstGeom prst="rect">
            <a:avLst/>
          </a:prstGeom>
        </p:spPr>
        <p:txBody>
          <a:bodyPr vert="horz" wrap="square" lIns="0" tIns="10284" rIns="0" bIns="0" rtlCol="0">
            <a:spAutoFit/>
          </a:bodyPr>
          <a:lstStyle/>
          <a:p>
            <a:pPr marL="8570">
              <a:spcBef>
                <a:spcPts val="81"/>
              </a:spcBef>
            </a:pPr>
            <a:r>
              <a:rPr sz="1046" i="1" spc="-17" dirty="0">
                <a:latin typeface="Cambria"/>
                <a:cs typeface="Cambria"/>
              </a:rPr>
              <a:t>i</a:t>
            </a:r>
            <a:r>
              <a:rPr sz="1080" spc="-17" dirty="0">
                <a:latin typeface="Tahoma"/>
                <a:cs typeface="Tahoma"/>
              </a:rPr>
              <a:t>+</a:t>
            </a:r>
            <a:r>
              <a:rPr sz="1046" spc="-17" dirty="0">
                <a:latin typeface="Cambria"/>
                <a:cs typeface="Cambria"/>
              </a:rPr>
              <a:t>1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78876" y="4016656"/>
            <a:ext cx="13283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-223" dirty="0">
                <a:latin typeface="Meiryo UI"/>
                <a:cs typeface="Meiryo UI"/>
              </a:rPr>
              <a:t>}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61335" y="4722640"/>
            <a:ext cx="145258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88" dirty="0">
                <a:latin typeface="Cambria"/>
                <a:cs typeface="Cambria"/>
              </a:rPr>
              <a:t>q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96706" y="4191309"/>
            <a:ext cx="155542" cy="343087"/>
          </a:xfrm>
          <a:prstGeom prst="rect">
            <a:avLst/>
          </a:prstGeom>
        </p:spPr>
        <p:txBody>
          <a:bodyPr vert="horz" wrap="square" lIns="0" tIns="10712" rIns="0" bIns="0" rtlCol="0">
            <a:spAutoFit/>
          </a:bodyPr>
          <a:lstStyle/>
          <a:p>
            <a:pPr marL="8570">
              <a:spcBef>
                <a:spcPts val="84"/>
              </a:spcBef>
            </a:pPr>
            <a:r>
              <a:rPr sz="2159" i="1" spc="-34" dirty="0">
                <a:latin typeface="Cambria"/>
                <a:cs typeface="Cambria"/>
              </a:rPr>
              <a:t>p</a:t>
            </a:r>
            <a:endParaRPr sz="2159">
              <a:latin typeface="Cambria"/>
              <a:cs typeface="Cambr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71172" y="2434901"/>
            <a:ext cx="2193874" cy="2193874"/>
          </a:xfrm>
          <a:custGeom>
            <a:avLst/>
            <a:gdLst/>
            <a:ahLst/>
            <a:cxnLst/>
            <a:rect l="l" t="t" r="r" b="b"/>
            <a:pathLst>
              <a:path w="3251200" h="3251200">
                <a:moveTo>
                  <a:pt x="3251200" y="1625600"/>
                </a:moveTo>
                <a:lnTo>
                  <a:pt x="3250506" y="1577669"/>
                </a:lnTo>
                <a:lnTo>
                  <a:pt x="3248440" y="1530084"/>
                </a:lnTo>
                <a:lnTo>
                  <a:pt x="3245019" y="1482861"/>
                </a:lnTo>
                <a:lnTo>
                  <a:pt x="3240263" y="1436021"/>
                </a:lnTo>
                <a:lnTo>
                  <a:pt x="3234190" y="1389583"/>
                </a:lnTo>
                <a:lnTo>
                  <a:pt x="3226821" y="1343565"/>
                </a:lnTo>
                <a:lnTo>
                  <a:pt x="3218173" y="1297986"/>
                </a:lnTo>
                <a:lnTo>
                  <a:pt x="3208266" y="1252866"/>
                </a:lnTo>
                <a:lnTo>
                  <a:pt x="3197119" y="1208224"/>
                </a:lnTo>
                <a:lnTo>
                  <a:pt x="3184751" y="1164078"/>
                </a:lnTo>
                <a:lnTo>
                  <a:pt x="3171181" y="1120449"/>
                </a:lnTo>
                <a:lnTo>
                  <a:pt x="3156429" y="1077354"/>
                </a:lnTo>
                <a:lnTo>
                  <a:pt x="3140512" y="1034813"/>
                </a:lnTo>
                <a:lnTo>
                  <a:pt x="3123451" y="992845"/>
                </a:lnTo>
                <a:lnTo>
                  <a:pt x="3105264" y="951469"/>
                </a:lnTo>
                <a:lnTo>
                  <a:pt x="3085971" y="910704"/>
                </a:lnTo>
                <a:lnTo>
                  <a:pt x="3065590" y="870570"/>
                </a:lnTo>
                <a:lnTo>
                  <a:pt x="3044140" y="831084"/>
                </a:lnTo>
                <a:lnTo>
                  <a:pt x="3021641" y="792267"/>
                </a:lnTo>
                <a:lnTo>
                  <a:pt x="2998112" y="754137"/>
                </a:lnTo>
                <a:lnTo>
                  <a:pt x="2973571" y="716714"/>
                </a:lnTo>
                <a:lnTo>
                  <a:pt x="2948038" y="680016"/>
                </a:lnTo>
                <a:lnTo>
                  <a:pt x="2921532" y="644062"/>
                </a:lnTo>
                <a:lnTo>
                  <a:pt x="2894072" y="608872"/>
                </a:lnTo>
                <a:lnTo>
                  <a:pt x="2865676" y="574465"/>
                </a:lnTo>
                <a:lnTo>
                  <a:pt x="2836365" y="540859"/>
                </a:lnTo>
                <a:lnTo>
                  <a:pt x="2806156" y="508074"/>
                </a:lnTo>
                <a:lnTo>
                  <a:pt x="2775070" y="476129"/>
                </a:lnTo>
                <a:lnTo>
                  <a:pt x="2743125" y="445043"/>
                </a:lnTo>
                <a:lnTo>
                  <a:pt x="2710340" y="414834"/>
                </a:lnTo>
                <a:lnTo>
                  <a:pt x="2676734" y="385523"/>
                </a:lnTo>
                <a:lnTo>
                  <a:pt x="2642327" y="357127"/>
                </a:lnTo>
                <a:lnTo>
                  <a:pt x="2607137" y="329667"/>
                </a:lnTo>
                <a:lnTo>
                  <a:pt x="2571183" y="303161"/>
                </a:lnTo>
                <a:lnTo>
                  <a:pt x="2534485" y="277628"/>
                </a:lnTo>
                <a:lnTo>
                  <a:pt x="2497062" y="253087"/>
                </a:lnTo>
                <a:lnTo>
                  <a:pt x="2458932" y="229558"/>
                </a:lnTo>
                <a:lnTo>
                  <a:pt x="2420115" y="207059"/>
                </a:lnTo>
                <a:lnTo>
                  <a:pt x="2380629" y="185609"/>
                </a:lnTo>
                <a:lnTo>
                  <a:pt x="2340495" y="165228"/>
                </a:lnTo>
                <a:lnTo>
                  <a:pt x="2299730" y="145935"/>
                </a:lnTo>
                <a:lnTo>
                  <a:pt x="2258354" y="127748"/>
                </a:lnTo>
                <a:lnTo>
                  <a:pt x="2216386" y="110687"/>
                </a:lnTo>
                <a:lnTo>
                  <a:pt x="2173845" y="94770"/>
                </a:lnTo>
                <a:lnTo>
                  <a:pt x="2130750" y="80018"/>
                </a:lnTo>
                <a:lnTo>
                  <a:pt x="2087121" y="66448"/>
                </a:lnTo>
                <a:lnTo>
                  <a:pt x="2042975" y="54080"/>
                </a:lnTo>
                <a:lnTo>
                  <a:pt x="1998333" y="42933"/>
                </a:lnTo>
                <a:lnTo>
                  <a:pt x="1953213" y="33026"/>
                </a:lnTo>
                <a:lnTo>
                  <a:pt x="1907634" y="24378"/>
                </a:lnTo>
                <a:lnTo>
                  <a:pt x="1861616" y="17009"/>
                </a:lnTo>
                <a:lnTo>
                  <a:pt x="1815178" y="10936"/>
                </a:lnTo>
                <a:lnTo>
                  <a:pt x="1768338" y="6180"/>
                </a:lnTo>
                <a:lnTo>
                  <a:pt x="1721115" y="2759"/>
                </a:lnTo>
                <a:lnTo>
                  <a:pt x="1673530" y="693"/>
                </a:lnTo>
                <a:lnTo>
                  <a:pt x="1625600" y="0"/>
                </a:lnTo>
                <a:lnTo>
                  <a:pt x="1577669" y="693"/>
                </a:lnTo>
                <a:lnTo>
                  <a:pt x="1530084" y="2759"/>
                </a:lnTo>
                <a:lnTo>
                  <a:pt x="1482861" y="6180"/>
                </a:lnTo>
                <a:lnTo>
                  <a:pt x="1436021" y="10936"/>
                </a:lnTo>
                <a:lnTo>
                  <a:pt x="1389583" y="17009"/>
                </a:lnTo>
                <a:lnTo>
                  <a:pt x="1343565" y="24378"/>
                </a:lnTo>
                <a:lnTo>
                  <a:pt x="1297986" y="33026"/>
                </a:lnTo>
                <a:lnTo>
                  <a:pt x="1252866" y="42933"/>
                </a:lnTo>
                <a:lnTo>
                  <a:pt x="1208224" y="54080"/>
                </a:lnTo>
                <a:lnTo>
                  <a:pt x="1164078" y="66448"/>
                </a:lnTo>
                <a:lnTo>
                  <a:pt x="1120449" y="80018"/>
                </a:lnTo>
                <a:lnTo>
                  <a:pt x="1077354" y="94770"/>
                </a:lnTo>
                <a:lnTo>
                  <a:pt x="1034813" y="110687"/>
                </a:lnTo>
                <a:lnTo>
                  <a:pt x="992845" y="127748"/>
                </a:lnTo>
                <a:lnTo>
                  <a:pt x="951469" y="145935"/>
                </a:lnTo>
                <a:lnTo>
                  <a:pt x="910704" y="165228"/>
                </a:lnTo>
                <a:lnTo>
                  <a:pt x="870570" y="185609"/>
                </a:lnTo>
                <a:lnTo>
                  <a:pt x="831084" y="207059"/>
                </a:lnTo>
                <a:lnTo>
                  <a:pt x="792267" y="229558"/>
                </a:lnTo>
                <a:lnTo>
                  <a:pt x="754137" y="253087"/>
                </a:lnTo>
                <a:lnTo>
                  <a:pt x="716714" y="277628"/>
                </a:lnTo>
                <a:lnTo>
                  <a:pt x="680016" y="303161"/>
                </a:lnTo>
                <a:lnTo>
                  <a:pt x="644062" y="329667"/>
                </a:lnTo>
                <a:lnTo>
                  <a:pt x="608872" y="357127"/>
                </a:lnTo>
                <a:lnTo>
                  <a:pt x="574465" y="385523"/>
                </a:lnTo>
                <a:lnTo>
                  <a:pt x="540859" y="414834"/>
                </a:lnTo>
                <a:lnTo>
                  <a:pt x="508074" y="445043"/>
                </a:lnTo>
                <a:lnTo>
                  <a:pt x="476129" y="476129"/>
                </a:lnTo>
                <a:lnTo>
                  <a:pt x="445043" y="508074"/>
                </a:lnTo>
                <a:lnTo>
                  <a:pt x="414834" y="540859"/>
                </a:lnTo>
                <a:lnTo>
                  <a:pt x="385523" y="574465"/>
                </a:lnTo>
                <a:lnTo>
                  <a:pt x="357127" y="608872"/>
                </a:lnTo>
                <a:lnTo>
                  <a:pt x="329667" y="644062"/>
                </a:lnTo>
                <a:lnTo>
                  <a:pt x="303161" y="680016"/>
                </a:lnTo>
                <a:lnTo>
                  <a:pt x="277628" y="716714"/>
                </a:lnTo>
                <a:lnTo>
                  <a:pt x="253087" y="754137"/>
                </a:lnTo>
                <a:lnTo>
                  <a:pt x="229558" y="792267"/>
                </a:lnTo>
                <a:lnTo>
                  <a:pt x="207059" y="831084"/>
                </a:lnTo>
                <a:lnTo>
                  <a:pt x="185609" y="870570"/>
                </a:lnTo>
                <a:lnTo>
                  <a:pt x="165228" y="910704"/>
                </a:lnTo>
                <a:lnTo>
                  <a:pt x="145935" y="951469"/>
                </a:lnTo>
                <a:lnTo>
                  <a:pt x="127748" y="992845"/>
                </a:lnTo>
                <a:lnTo>
                  <a:pt x="110687" y="1034813"/>
                </a:lnTo>
                <a:lnTo>
                  <a:pt x="94770" y="1077354"/>
                </a:lnTo>
                <a:lnTo>
                  <a:pt x="80018" y="1120449"/>
                </a:lnTo>
                <a:lnTo>
                  <a:pt x="66448" y="1164078"/>
                </a:lnTo>
                <a:lnTo>
                  <a:pt x="54080" y="1208224"/>
                </a:lnTo>
                <a:lnTo>
                  <a:pt x="42933" y="1252866"/>
                </a:lnTo>
                <a:lnTo>
                  <a:pt x="33026" y="1297986"/>
                </a:lnTo>
                <a:lnTo>
                  <a:pt x="24378" y="1343565"/>
                </a:lnTo>
                <a:lnTo>
                  <a:pt x="17009" y="1389583"/>
                </a:lnTo>
                <a:lnTo>
                  <a:pt x="10936" y="1436021"/>
                </a:lnTo>
                <a:lnTo>
                  <a:pt x="6180" y="1482861"/>
                </a:lnTo>
                <a:lnTo>
                  <a:pt x="2759" y="1530084"/>
                </a:lnTo>
                <a:lnTo>
                  <a:pt x="693" y="1577669"/>
                </a:lnTo>
                <a:lnTo>
                  <a:pt x="0" y="1625600"/>
                </a:lnTo>
                <a:lnTo>
                  <a:pt x="693" y="1673530"/>
                </a:lnTo>
                <a:lnTo>
                  <a:pt x="2759" y="1721115"/>
                </a:lnTo>
                <a:lnTo>
                  <a:pt x="6180" y="1768338"/>
                </a:lnTo>
                <a:lnTo>
                  <a:pt x="10936" y="1815178"/>
                </a:lnTo>
                <a:lnTo>
                  <a:pt x="17009" y="1861616"/>
                </a:lnTo>
                <a:lnTo>
                  <a:pt x="24378" y="1907634"/>
                </a:lnTo>
                <a:lnTo>
                  <a:pt x="33026" y="1953213"/>
                </a:lnTo>
                <a:lnTo>
                  <a:pt x="42933" y="1998333"/>
                </a:lnTo>
                <a:lnTo>
                  <a:pt x="54080" y="2042975"/>
                </a:lnTo>
                <a:lnTo>
                  <a:pt x="66448" y="2087121"/>
                </a:lnTo>
                <a:lnTo>
                  <a:pt x="80018" y="2130750"/>
                </a:lnTo>
                <a:lnTo>
                  <a:pt x="94770" y="2173845"/>
                </a:lnTo>
                <a:lnTo>
                  <a:pt x="110687" y="2216386"/>
                </a:lnTo>
                <a:lnTo>
                  <a:pt x="127748" y="2258354"/>
                </a:lnTo>
                <a:lnTo>
                  <a:pt x="145935" y="2299730"/>
                </a:lnTo>
                <a:lnTo>
                  <a:pt x="165228" y="2340495"/>
                </a:lnTo>
                <a:lnTo>
                  <a:pt x="185609" y="2380629"/>
                </a:lnTo>
                <a:lnTo>
                  <a:pt x="207059" y="2420115"/>
                </a:lnTo>
                <a:lnTo>
                  <a:pt x="229558" y="2458932"/>
                </a:lnTo>
                <a:lnTo>
                  <a:pt x="253087" y="2497062"/>
                </a:lnTo>
                <a:lnTo>
                  <a:pt x="277628" y="2534485"/>
                </a:lnTo>
                <a:lnTo>
                  <a:pt x="303161" y="2571183"/>
                </a:lnTo>
                <a:lnTo>
                  <a:pt x="329667" y="2607137"/>
                </a:lnTo>
                <a:lnTo>
                  <a:pt x="357127" y="2642327"/>
                </a:lnTo>
                <a:lnTo>
                  <a:pt x="385523" y="2676734"/>
                </a:lnTo>
                <a:lnTo>
                  <a:pt x="414834" y="2710340"/>
                </a:lnTo>
                <a:lnTo>
                  <a:pt x="445043" y="2743125"/>
                </a:lnTo>
                <a:lnTo>
                  <a:pt x="476129" y="2775070"/>
                </a:lnTo>
                <a:lnTo>
                  <a:pt x="508074" y="2806156"/>
                </a:lnTo>
                <a:lnTo>
                  <a:pt x="540859" y="2836365"/>
                </a:lnTo>
                <a:lnTo>
                  <a:pt x="574465" y="2865676"/>
                </a:lnTo>
                <a:lnTo>
                  <a:pt x="608872" y="2894072"/>
                </a:lnTo>
                <a:lnTo>
                  <a:pt x="644062" y="2921532"/>
                </a:lnTo>
                <a:lnTo>
                  <a:pt x="680016" y="2948038"/>
                </a:lnTo>
                <a:lnTo>
                  <a:pt x="716714" y="2973571"/>
                </a:lnTo>
                <a:lnTo>
                  <a:pt x="754137" y="2998112"/>
                </a:lnTo>
                <a:lnTo>
                  <a:pt x="792267" y="3021641"/>
                </a:lnTo>
                <a:lnTo>
                  <a:pt x="831084" y="3044140"/>
                </a:lnTo>
                <a:lnTo>
                  <a:pt x="870570" y="3065590"/>
                </a:lnTo>
                <a:lnTo>
                  <a:pt x="910704" y="3085971"/>
                </a:lnTo>
                <a:lnTo>
                  <a:pt x="951469" y="3105264"/>
                </a:lnTo>
                <a:lnTo>
                  <a:pt x="992845" y="3123451"/>
                </a:lnTo>
                <a:lnTo>
                  <a:pt x="1034813" y="3140512"/>
                </a:lnTo>
                <a:lnTo>
                  <a:pt x="1077354" y="3156429"/>
                </a:lnTo>
                <a:lnTo>
                  <a:pt x="1120449" y="3171181"/>
                </a:lnTo>
                <a:lnTo>
                  <a:pt x="1164078" y="3184751"/>
                </a:lnTo>
                <a:lnTo>
                  <a:pt x="1208224" y="3197119"/>
                </a:lnTo>
                <a:lnTo>
                  <a:pt x="1252866" y="3208266"/>
                </a:lnTo>
                <a:lnTo>
                  <a:pt x="1297986" y="3218173"/>
                </a:lnTo>
                <a:lnTo>
                  <a:pt x="1343565" y="3226821"/>
                </a:lnTo>
                <a:lnTo>
                  <a:pt x="1389583" y="3234190"/>
                </a:lnTo>
                <a:lnTo>
                  <a:pt x="1436021" y="3240263"/>
                </a:lnTo>
                <a:lnTo>
                  <a:pt x="1482861" y="3245019"/>
                </a:lnTo>
                <a:lnTo>
                  <a:pt x="1530084" y="3248440"/>
                </a:lnTo>
                <a:lnTo>
                  <a:pt x="1577669" y="3250506"/>
                </a:lnTo>
                <a:lnTo>
                  <a:pt x="1625600" y="3251200"/>
                </a:lnTo>
                <a:lnTo>
                  <a:pt x="1673530" y="3250506"/>
                </a:lnTo>
                <a:lnTo>
                  <a:pt x="1721115" y="3248440"/>
                </a:lnTo>
                <a:lnTo>
                  <a:pt x="1768338" y="3245019"/>
                </a:lnTo>
                <a:lnTo>
                  <a:pt x="1815178" y="3240263"/>
                </a:lnTo>
                <a:lnTo>
                  <a:pt x="1861616" y="3234190"/>
                </a:lnTo>
                <a:lnTo>
                  <a:pt x="1907634" y="3226821"/>
                </a:lnTo>
                <a:lnTo>
                  <a:pt x="1953213" y="3218173"/>
                </a:lnTo>
                <a:lnTo>
                  <a:pt x="1998333" y="3208266"/>
                </a:lnTo>
                <a:lnTo>
                  <a:pt x="2042975" y="3197119"/>
                </a:lnTo>
                <a:lnTo>
                  <a:pt x="2087121" y="3184751"/>
                </a:lnTo>
                <a:lnTo>
                  <a:pt x="2130750" y="3171181"/>
                </a:lnTo>
                <a:lnTo>
                  <a:pt x="2173845" y="3156429"/>
                </a:lnTo>
                <a:lnTo>
                  <a:pt x="2216386" y="3140512"/>
                </a:lnTo>
                <a:lnTo>
                  <a:pt x="2258354" y="3123451"/>
                </a:lnTo>
                <a:lnTo>
                  <a:pt x="2299730" y="3105264"/>
                </a:lnTo>
                <a:lnTo>
                  <a:pt x="2340495" y="3085971"/>
                </a:lnTo>
                <a:lnTo>
                  <a:pt x="2380629" y="3065590"/>
                </a:lnTo>
                <a:lnTo>
                  <a:pt x="2420115" y="3044140"/>
                </a:lnTo>
                <a:lnTo>
                  <a:pt x="2458932" y="3021641"/>
                </a:lnTo>
                <a:lnTo>
                  <a:pt x="2497062" y="2998112"/>
                </a:lnTo>
                <a:lnTo>
                  <a:pt x="2534485" y="2973571"/>
                </a:lnTo>
                <a:lnTo>
                  <a:pt x="2571183" y="2948038"/>
                </a:lnTo>
                <a:lnTo>
                  <a:pt x="2607137" y="2921532"/>
                </a:lnTo>
                <a:lnTo>
                  <a:pt x="2642327" y="2894072"/>
                </a:lnTo>
                <a:lnTo>
                  <a:pt x="2676734" y="2865676"/>
                </a:lnTo>
                <a:lnTo>
                  <a:pt x="2710340" y="2836365"/>
                </a:lnTo>
                <a:lnTo>
                  <a:pt x="2743125" y="2806156"/>
                </a:lnTo>
                <a:lnTo>
                  <a:pt x="2775070" y="2775070"/>
                </a:lnTo>
                <a:lnTo>
                  <a:pt x="2806156" y="2743125"/>
                </a:lnTo>
                <a:lnTo>
                  <a:pt x="2836365" y="2710340"/>
                </a:lnTo>
                <a:lnTo>
                  <a:pt x="2865676" y="2676734"/>
                </a:lnTo>
                <a:lnTo>
                  <a:pt x="2894072" y="2642327"/>
                </a:lnTo>
                <a:lnTo>
                  <a:pt x="2921532" y="2607137"/>
                </a:lnTo>
                <a:lnTo>
                  <a:pt x="2948038" y="2571183"/>
                </a:lnTo>
                <a:lnTo>
                  <a:pt x="2973571" y="2534485"/>
                </a:lnTo>
                <a:lnTo>
                  <a:pt x="2998112" y="2497062"/>
                </a:lnTo>
                <a:lnTo>
                  <a:pt x="3021641" y="2458932"/>
                </a:lnTo>
                <a:lnTo>
                  <a:pt x="3044140" y="2420115"/>
                </a:lnTo>
                <a:lnTo>
                  <a:pt x="3065590" y="2380629"/>
                </a:lnTo>
                <a:lnTo>
                  <a:pt x="3085971" y="2340495"/>
                </a:lnTo>
                <a:lnTo>
                  <a:pt x="3105264" y="2299730"/>
                </a:lnTo>
                <a:lnTo>
                  <a:pt x="3123451" y="2258354"/>
                </a:lnTo>
                <a:lnTo>
                  <a:pt x="3140512" y="2216386"/>
                </a:lnTo>
                <a:lnTo>
                  <a:pt x="3156429" y="2173845"/>
                </a:lnTo>
                <a:lnTo>
                  <a:pt x="3171181" y="2130750"/>
                </a:lnTo>
                <a:lnTo>
                  <a:pt x="3184751" y="2087121"/>
                </a:lnTo>
                <a:lnTo>
                  <a:pt x="3197119" y="2042975"/>
                </a:lnTo>
                <a:lnTo>
                  <a:pt x="3208266" y="1998333"/>
                </a:lnTo>
                <a:lnTo>
                  <a:pt x="3218173" y="1953213"/>
                </a:lnTo>
                <a:lnTo>
                  <a:pt x="3226821" y="1907634"/>
                </a:lnTo>
                <a:lnTo>
                  <a:pt x="3234190" y="1861616"/>
                </a:lnTo>
                <a:lnTo>
                  <a:pt x="3240263" y="1815178"/>
                </a:lnTo>
                <a:lnTo>
                  <a:pt x="3245019" y="1768338"/>
                </a:lnTo>
                <a:lnTo>
                  <a:pt x="3248440" y="1721115"/>
                </a:lnTo>
                <a:lnTo>
                  <a:pt x="3250506" y="1673530"/>
                </a:lnTo>
                <a:lnTo>
                  <a:pt x="3251200" y="162560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41" name="object 41"/>
          <p:cNvSpPr txBox="1"/>
          <p:nvPr/>
        </p:nvSpPr>
        <p:spPr>
          <a:xfrm>
            <a:off x="2246665" y="2140581"/>
            <a:ext cx="441774" cy="506230"/>
          </a:xfrm>
          <a:prstGeom prst="rect">
            <a:avLst/>
          </a:prstGeom>
        </p:spPr>
        <p:txBody>
          <a:bodyPr vert="horz" wrap="square" lIns="0" tIns="44134" rIns="0" bIns="0" rtlCol="0">
            <a:spAutoFit/>
          </a:bodyPr>
          <a:lstStyle/>
          <a:p>
            <a:pPr marL="141833" marR="20568" indent="-116551">
              <a:lnSpc>
                <a:spcPts val="1835"/>
              </a:lnSpc>
              <a:spcBef>
                <a:spcPts val="348"/>
              </a:spcBef>
            </a:pPr>
            <a:r>
              <a:rPr sz="2632" i="1" spc="-20" baseline="10683" dirty="0">
                <a:latin typeface="Arial"/>
                <a:cs typeface="Arial"/>
              </a:rPr>
              <a:t>ρ</a:t>
            </a:r>
            <a:r>
              <a:rPr sz="1316" i="1" spc="-13" dirty="0">
                <a:latin typeface="Cambria"/>
                <a:cs typeface="Cambria"/>
              </a:rPr>
              <a:t>i</a:t>
            </a:r>
            <a:r>
              <a:rPr sz="1383" spc="-13" dirty="0">
                <a:latin typeface="Tahoma"/>
                <a:cs typeface="Tahoma"/>
              </a:rPr>
              <a:t>+</a:t>
            </a:r>
            <a:r>
              <a:rPr sz="1316" spc="-13" dirty="0">
                <a:latin typeface="Cambria"/>
                <a:cs typeface="Cambria"/>
              </a:rPr>
              <a:t>1 </a:t>
            </a:r>
            <a:r>
              <a:rPr sz="1754" i="1" spc="-17" dirty="0">
                <a:latin typeface="Arial"/>
                <a:cs typeface="Arial"/>
              </a:rPr>
              <a:t>ρ</a:t>
            </a:r>
            <a:r>
              <a:rPr sz="1974" i="1" spc="-25" baseline="-14245" dirty="0">
                <a:latin typeface="Cambria"/>
                <a:cs typeface="Cambria"/>
              </a:rPr>
              <a:t>i</a:t>
            </a:r>
            <a:endParaRPr sz="1974" baseline="-14245">
              <a:latin typeface="Cambria"/>
              <a:cs typeface="Cambri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55182" y="3173601"/>
            <a:ext cx="3205970" cy="2260291"/>
            <a:chOff x="526359" y="3431513"/>
            <a:chExt cx="4751070" cy="3349625"/>
          </a:xfrm>
        </p:grpSpPr>
        <p:sp>
          <p:nvSpPr>
            <p:cNvPr id="43" name="object 43"/>
            <p:cNvSpPr/>
            <p:nvPr/>
          </p:nvSpPr>
          <p:spPr>
            <a:xfrm>
              <a:off x="541599" y="4040454"/>
              <a:ext cx="4720590" cy="2725420"/>
            </a:xfrm>
            <a:custGeom>
              <a:avLst/>
              <a:gdLst/>
              <a:ahLst/>
              <a:cxnLst/>
              <a:rect l="l" t="t" r="r" b="b"/>
              <a:pathLst>
                <a:path w="4720590" h="2725420">
                  <a:moveTo>
                    <a:pt x="2303188" y="1329753"/>
                  </a:moveTo>
                  <a:lnTo>
                    <a:pt x="0" y="0"/>
                  </a:lnTo>
                </a:path>
                <a:path w="4720590" h="2725420">
                  <a:moveTo>
                    <a:pt x="2303188" y="1329753"/>
                  </a:moveTo>
                  <a:lnTo>
                    <a:pt x="4720493" y="2725388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3141986" y="3446753"/>
              <a:ext cx="1031240" cy="962660"/>
            </a:xfrm>
            <a:custGeom>
              <a:avLst/>
              <a:gdLst/>
              <a:ahLst/>
              <a:cxnLst/>
              <a:rect l="l" t="t" r="r" b="b"/>
              <a:pathLst>
                <a:path w="1031239" h="962660">
                  <a:moveTo>
                    <a:pt x="257841" y="962114"/>
                  </a:moveTo>
                  <a:lnTo>
                    <a:pt x="218256" y="936825"/>
                  </a:lnTo>
                  <a:lnTo>
                    <a:pt x="181740" y="908581"/>
                  </a:lnTo>
                  <a:lnTo>
                    <a:pt x="148358" y="877632"/>
                  </a:lnTo>
                  <a:lnTo>
                    <a:pt x="118179" y="844226"/>
                  </a:lnTo>
                  <a:lnTo>
                    <a:pt x="91267" y="808613"/>
                  </a:lnTo>
                  <a:lnTo>
                    <a:pt x="67691" y="771040"/>
                  </a:lnTo>
                  <a:lnTo>
                    <a:pt x="47516" y="731756"/>
                  </a:lnTo>
                  <a:lnTo>
                    <a:pt x="30810" y="691011"/>
                  </a:lnTo>
                  <a:lnTo>
                    <a:pt x="17638" y="649051"/>
                  </a:lnTo>
                  <a:lnTo>
                    <a:pt x="8068" y="606127"/>
                  </a:lnTo>
                  <a:lnTo>
                    <a:pt x="2167" y="562487"/>
                  </a:lnTo>
                  <a:lnTo>
                    <a:pt x="0" y="518379"/>
                  </a:lnTo>
                  <a:lnTo>
                    <a:pt x="1634" y="474052"/>
                  </a:lnTo>
                  <a:lnTo>
                    <a:pt x="7136" y="429755"/>
                  </a:lnTo>
                  <a:lnTo>
                    <a:pt x="16573" y="385736"/>
                  </a:lnTo>
                  <a:lnTo>
                    <a:pt x="30011" y="342244"/>
                  </a:lnTo>
                  <a:lnTo>
                    <a:pt x="47517" y="299528"/>
                  </a:lnTo>
                  <a:lnTo>
                    <a:pt x="69158" y="257836"/>
                  </a:lnTo>
                  <a:lnTo>
                    <a:pt x="94447" y="218251"/>
                  </a:lnTo>
                  <a:lnTo>
                    <a:pt x="122691" y="181734"/>
                  </a:lnTo>
                  <a:lnTo>
                    <a:pt x="153639" y="148353"/>
                  </a:lnTo>
                  <a:lnTo>
                    <a:pt x="187044" y="118174"/>
                  </a:lnTo>
                  <a:lnTo>
                    <a:pt x="222657" y="91264"/>
                  </a:lnTo>
                  <a:lnTo>
                    <a:pt x="260229" y="67688"/>
                  </a:lnTo>
                  <a:lnTo>
                    <a:pt x="299511" y="47514"/>
                  </a:lnTo>
                  <a:lnTo>
                    <a:pt x="340256" y="30808"/>
                  </a:lnTo>
                  <a:lnTo>
                    <a:pt x="382214" y="17638"/>
                  </a:lnTo>
                  <a:lnTo>
                    <a:pt x="425137" y="8068"/>
                  </a:lnTo>
                  <a:lnTo>
                    <a:pt x="468776" y="2166"/>
                  </a:lnTo>
                  <a:lnTo>
                    <a:pt x="512883" y="0"/>
                  </a:lnTo>
                  <a:lnTo>
                    <a:pt x="557209" y="1634"/>
                  </a:lnTo>
                  <a:lnTo>
                    <a:pt x="601506" y="7136"/>
                  </a:lnTo>
                  <a:lnTo>
                    <a:pt x="645524" y="16572"/>
                  </a:lnTo>
                  <a:lnTo>
                    <a:pt x="689015" y="30009"/>
                  </a:lnTo>
                  <a:lnTo>
                    <a:pt x="731731" y="47513"/>
                  </a:lnTo>
                  <a:lnTo>
                    <a:pt x="773423" y="69152"/>
                  </a:lnTo>
                  <a:lnTo>
                    <a:pt x="815380" y="96158"/>
                  </a:lnTo>
                  <a:lnTo>
                    <a:pt x="854133" y="126748"/>
                  </a:lnTo>
                  <a:lnTo>
                    <a:pt x="889515" y="160632"/>
                  </a:lnTo>
                  <a:lnTo>
                    <a:pt x="921359" y="197522"/>
                  </a:lnTo>
                  <a:lnTo>
                    <a:pt x="949498" y="237128"/>
                  </a:lnTo>
                  <a:lnTo>
                    <a:pt x="973766" y="279162"/>
                  </a:lnTo>
                  <a:lnTo>
                    <a:pt x="993996" y="323335"/>
                  </a:lnTo>
                  <a:lnTo>
                    <a:pt x="1010020" y="369357"/>
                  </a:lnTo>
                  <a:lnTo>
                    <a:pt x="1021673" y="416940"/>
                  </a:lnTo>
                  <a:lnTo>
                    <a:pt x="1028787" y="465795"/>
                  </a:lnTo>
                  <a:lnTo>
                    <a:pt x="1031195" y="515633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7890" y="4243438"/>
              <a:ext cx="227177" cy="18067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428799" y="3154360"/>
            <a:ext cx="267378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974" i="1" spc="-25" baseline="-11396" dirty="0">
                <a:solidFill>
                  <a:srgbClr val="339F2B"/>
                </a:solidFill>
                <a:latin typeface="Cambria"/>
                <a:cs typeface="Cambria"/>
              </a:rPr>
              <a:t>u</a:t>
            </a:r>
            <a:endParaRPr sz="1974" baseline="-11396">
              <a:latin typeface="Cambria"/>
              <a:cs typeface="Cambri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9222" y="3985567"/>
            <a:ext cx="139688" cy="392069"/>
            <a:chOff x="547166" y="4634801"/>
            <a:chExt cx="207010" cy="581025"/>
          </a:xfrm>
        </p:grpSpPr>
        <p:sp>
          <p:nvSpPr>
            <p:cNvPr id="48" name="object 48"/>
            <p:cNvSpPr/>
            <p:nvPr/>
          </p:nvSpPr>
          <p:spPr>
            <a:xfrm>
              <a:off x="562406" y="4650041"/>
              <a:ext cx="176530" cy="550545"/>
            </a:xfrm>
            <a:custGeom>
              <a:avLst/>
              <a:gdLst/>
              <a:ahLst/>
              <a:cxnLst/>
              <a:rect l="l" t="t" r="r" b="b"/>
              <a:pathLst>
                <a:path w="176529" h="550545">
                  <a:moveTo>
                    <a:pt x="0" y="0"/>
                  </a:moveTo>
                  <a:lnTo>
                    <a:pt x="11836" y="51252"/>
                  </a:lnTo>
                  <a:lnTo>
                    <a:pt x="24516" y="102285"/>
                  </a:lnTo>
                  <a:lnTo>
                    <a:pt x="38037" y="153089"/>
                  </a:lnTo>
                  <a:lnTo>
                    <a:pt x="52396" y="203653"/>
                  </a:lnTo>
                  <a:lnTo>
                    <a:pt x="67589" y="253967"/>
                  </a:lnTo>
                  <a:lnTo>
                    <a:pt x="83613" y="304020"/>
                  </a:lnTo>
                  <a:lnTo>
                    <a:pt x="100465" y="353803"/>
                  </a:lnTo>
                  <a:lnTo>
                    <a:pt x="118141" y="403305"/>
                  </a:lnTo>
                  <a:lnTo>
                    <a:pt x="136639" y="452516"/>
                  </a:lnTo>
                  <a:lnTo>
                    <a:pt x="155955" y="501426"/>
                  </a:lnTo>
                  <a:lnTo>
                    <a:pt x="176085" y="550024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75" y="4984673"/>
              <a:ext cx="163245" cy="230631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85387" y="5380885"/>
            <a:ext cx="491908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2632" i="1" spc="-20" baseline="8547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316" spc="-13" dirty="0">
                <a:solidFill>
                  <a:srgbClr val="339F2B"/>
                </a:solidFill>
                <a:latin typeface="Cambria"/>
                <a:cs typeface="Cambria"/>
              </a:rPr>
              <a:t>max</a:t>
            </a:r>
            <a:endParaRPr sz="1316">
              <a:latin typeface="Cambria"/>
              <a:cs typeface="Cambri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873363" y="3485561"/>
            <a:ext cx="862124" cy="2238866"/>
            <a:chOff x="2776220" y="3893820"/>
            <a:chExt cx="1277620" cy="3317875"/>
          </a:xfrm>
        </p:grpSpPr>
        <p:sp>
          <p:nvSpPr>
            <p:cNvPr id="52" name="object 52"/>
            <p:cNvSpPr/>
            <p:nvPr/>
          </p:nvSpPr>
          <p:spPr>
            <a:xfrm>
              <a:off x="3461105" y="7110102"/>
              <a:ext cx="577850" cy="23495"/>
            </a:xfrm>
            <a:custGeom>
              <a:avLst/>
              <a:gdLst/>
              <a:ahLst/>
              <a:cxnLst/>
              <a:rect l="l" t="t" r="r" b="b"/>
              <a:pathLst>
                <a:path w="577850" h="23495">
                  <a:moveTo>
                    <a:pt x="0" y="16861"/>
                  </a:moveTo>
                  <a:lnTo>
                    <a:pt x="52527" y="19683"/>
                  </a:lnTo>
                  <a:lnTo>
                    <a:pt x="105076" y="21633"/>
                  </a:lnTo>
                  <a:lnTo>
                    <a:pt x="157638" y="22711"/>
                  </a:lnTo>
                  <a:lnTo>
                    <a:pt x="210201" y="22919"/>
                  </a:lnTo>
                  <a:lnTo>
                    <a:pt x="262755" y="22255"/>
                  </a:lnTo>
                  <a:lnTo>
                    <a:pt x="315288" y="20721"/>
                  </a:lnTo>
                  <a:lnTo>
                    <a:pt x="367791" y="18316"/>
                  </a:lnTo>
                  <a:lnTo>
                    <a:pt x="420252" y="15042"/>
                  </a:lnTo>
                  <a:lnTo>
                    <a:pt x="472660" y="10897"/>
                  </a:lnTo>
                  <a:lnTo>
                    <a:pt x="525006" y="5883"/>
                  </a:lnTo>
                  <a:lnTo>
                    <a:pt x="577278" y="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6408" y="7054773"/>
              <a:ext cx="227215" cy="15643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44787" y="3962387"/>
              <a:ext cx="813435" cy="1408430"/>
            </a:xfrm>
            <a:custGeom>
              <a:avLst/>
              <a:gdLst/>
              <a:ahLst/>
              <a:cxnLst/>
              <a:rect l="l" t="t" r="r" b="b"/>
              <a:pathLst>
                <a:path w="813435" h="1408429">
                  <a:moveTo>
                    <a:pt x="812838" y="0"/>
                  </a:moveTo>
                  <a:lnTo>
                    <a:pt x="0" y="140782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6220" y="5301627"/>
              <a:ext cx="137160" cy="1371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9020" y="3893820"/>
              <a:ext cx="137159" cy="13715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1133" y="3707838"/>
            <a:ext cx="467912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2632" i="1" spc="-20" baseline="9615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316" spc="-13" dirty="0">
                <a:solidFill>
                  <a:srgbClr val="339F2B"/>
                </a:solidFill>
                <a:latin typeface="Cambria"/>
                <a:cs typeface="Cambria"/>
              </a:rPr>
              <a:t>min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64850" y="4719200"/>
            <a:ext cx="1756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99539" y="4956459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60" name="object 60"/>
          <p:cNvSpPr txBox="1"/>
          <p:nvPr/>
        </p:nvSpPr>
        <p:spPr>
          <a:xfrm>
            <a:off x="5119673" y="4528792"/>
            <a:ext cx="2274859" cy="928146"/>
          </a:xfrm>
          <a:prstGeom prst="rect">
            <a:avLst/>
          </a:prstGeom>
        </p:spPr>
        <p:txBody>
          <a:bodyPr vert="horz" wrap="square" lIns="0" tIns="28709" rIns="0" bIns="0" rtlCol="0">
            <a:spAutoFit/>
          </a:bodyPr>
          <a:lstStyle/>
          <a:p>
            <a:pPr marL="260955" indent="-235245">
              <a:spcBef>
                <a:spcPts val="226"/>
              </a:spcBef>
              <a:buClr>
                <a:srgbClr val="1E77B3"/>
              </a:buClr>
              <a:buSzPct val="105263"/>
              <a:buFont typeface="Adobe Clean"/>
              <a:buChar char="■"/>
              <a:tabLst>
                <a:tab pos="260955" algn="l"/>
              </a:tabLst>
            </a:pPr>
            <a:r>
              <a:rPr sz="1282" spc="-7" dirty="0">
                <a:latin typeface="Cambria"/>
                <a:cs typeface="Cambria"/>
              </a:rPr>
              <a:t>Alternative:</a:t>
            </a:r>
            <a:endParaRPr sz="1282">
              <a:latin typeface="Cambria"/>
              <a:cs typeface="Cambria"/>
            </a:endParaRPr>
          </a:p>
          <a:p>
            <a:pPr marL="309376" algn="ctr">
              <a:spcBef>
                <a:spcPts val="216"/>
              </a:spcBef>
            </a:pPr>
            <a:r>
              <a:rPr sz="1754" i="1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974" baseline="-12820" dirty="0">
                <a:solidFill>
                  <a:srgbClr val="339F2B"/>
                </a:solidFill>
                <a:latin typeface="Cambria"/>
                <a:cs typeface="Cambria"/>
              </a:rPr>
              <a:t>min</a:t>
            </a:r>
            <a:r>
              <a:rPr sz="1974" spc="470" baseline="-12820" dirty="0">
                <a:solidFill>
                  <a:srgbClr val="339F2B"/>
                </a:solidFill>
                <a:latin typeface="Cambria"/>
                <a:cs typeface="Cambri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27" dirty="0">
                <a:latin typeface="Tahoma"/>
                <a:cs typeface="Tahoma"/>
              </a:rPr>
              <a:t> </a:t>
            </a:r>
            <a:r>
              <a:rPr sz="1754" i="1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974" i="1" baseline="-11396" dirty="0">
                <a:solidFill>
                  <a:srgbClr val="339F2B"/>
                </a:solidFill>
                <a:latin typeface="Cambria"/>
                <a:cs typeface="Cambria"/>
              </a:rPr>
              <a:t>u</a:t>
            </a:r>
            <a:r>
              <a:rPr sz="1974" i="1" spc="278" baseline="-11396" dirty="0">
                <a:solidFill>
                  <a:srgbClr val="339F2B"/>
                </a:solidFill>
                <a:latin typeface="Cambria"/>
                <a:cs typeface="Cambria"/>
              </a:rPr>
              <a:t> </a:t>
            </a:r>
            <a:r>
              <a:rPr sz="1822" i="1" spc="-64" dirty="0">
                <a:latin typeface="Meiryo UI"/>
                <a:cs typeface="Meiryo UI"/>
              </a:rPr>
              <a:t>−</a:t>
            </a:r>
            <a:r>
              <a:rPr sz="1822" i="1" spc="-253" dirty="0">
                <a:latin typeface="Meiryo UI"/>
                <a:cs typeface="Meiryo UI"/>
              </a:rPr>
              <a:t> </a:t>
            </a:r>
            <a:r>
              <a:rPr sz="1754" spc="-7" dirty="0">
                <a:latin typeface="Cambria"/>
                <a:cs typeface="Cambria"/>
              </a:rPr>
              <a:t>arccos</a:t>
            </a:r>
            <a:endParaRPr sz="1754">
              <a:latin typeface="Cambria"/>
              <a:cs typeface="Cambria"/>
            </a:endParaRPr>
          </a:p>
          <a:p>
            <a:pPr marL="333371" algn="ctr">
              <a:spcBef>
                <a:spcPts val="918"/>
              </a:spcBef>
            </a:pPr>
            <a:r>
              <a:rPr sz="1754" i="1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974" baseline="-11396" dirty="0">
                <a:solidFill>
                  <a:srgbClr val="339F2B"/>
                </a:solidFill>
                <a:latin typeface="Cambria"/>
                <a:cs typeface="Cambria"/>
              </a:rPr>
              <a:t>max</a:t>
            </a:r>
            <a:r>
              <a:rPr sz="1974" spc="476" baseline="-11396" dirty="0">
                <a:solidFill>
                  <a:srgbClr val="339F2B"/>
                </a:solidFill>
                <a:latin typeface="Cambria"/>
                <a:cs typeface="Cambri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27" dirty="0">
                <a:latin typeface="Tahoma"/>
                <a:cs typeface="Tahoma"/>
              </a:rPr>
              <a:t> </a:t>
            </a:r>
            <a:r>
              <a:rPr sz="1754" i="1" dirty="0">
                <a:solidFill>
                  <a:srgbClr val="339F2B"/>
                </a:solidFill>
                <a:latin typeface="Arial"/>
                <a:cs typeface="Arial"/>
              </a:rPr>
              <a:t>α</a:t>
            </a:r>
            <a:r>
              <a:rPr sz="1974" i="1" baseline="-11396" dirty="0">
                <a:solidFill>
                  <a:srgbClr val="339F2B"/>
                </a:solidFill>
                <a:latin typeface="Cambria"/>
                <a:cs typeface="Cambria"/>
              </a:rPr>
              <a:t>u</a:t>
            </a:r>
            <a:r>
              <a:rPr sz="1974" i="1" spc="278" baseline="-11396" dirty="0">
                <a:solidFill>
                  <a:srgbClr val="339F2B"/>
                </a:solidFill>
                <a:latin typeface="Cambria"/>
                <a:cs typeface="Cambria"/>
              </a:rPr>
              <a:t> </a:t>
            </a:r>
            <a:r>
              <a:rPr sz="1822" spc="77" dirty="0">
                <a:latin typeface="Tahoma"/>
                <a:cs typeface="Tahoma"/>
              </a:rPr>
              <a:t>+</a:t>
            </a:r>
            <a:r>
              <a:rPr sz="1822" spc="-196" dirty="0">
                <a:latin typeface="Tahoma"/>
                <a:cs typeface="Tahoma"/>
              </a:rPr>
              <a:t> </a:t>
            </a:r>
            <a:r>
              <a:rPr sz="1754" spc="-7" dirty="0">
                <a:latin typeface="Cambria"/>
                <a:cs typeface="Cambria"/>
              </a:rPr>
              <a:t>arccos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75946" y="4947988"/>
            <a:ext cx="356076" cy="378856"/>
          </a:xfrm>
          <a:prstGeom prst="rect">
            <a:avLst/>
          </a:prstGeom>
        </p:spPr>
        <p:txBody>
          <a:bodyPr vert="horz" wrap="square" lIns="0" tIns="44992" rIns="0" bIns="0" rtlCol="0">
            <a:spAutoFit/>
          </a:bodyPr>
          <a:lstStyle/>
          <a:p>
            <a:pPr marL="138404" marR="20568" indent="-113123">
              <a:lnSpc>
                <a:spcPts val="1302"/>
              </a:lnSpc>
              <a:spcBef>
                <a:spcPts val="354"/>
              </a:spcBef>
            </a:pPr>
            <a:r>
              <a:rPr sz="1974" i="1" spc="-20" baseline="12820" dirty="0">
                <a:latin typeface="Arial"/>
                <a:cs typeface="Arial"/>
              </a:rPr>
              <a:t>ρ</a:t>
            </a:r>
            <a:r>
              <a:rPr sz="1046" i="1" spc="-13" dirty="0">
                <a:latin typeface="Cambria"/>
                <a:cs typeface="Cambria"/>
              </a:rPr>
              <a:t>i</a:t>
            </a:r>
            <a:r>
              <a:rPr sz="1080" spc="-13" dirty="0">
                <a:latin typeface="Tahoma"/>
                <a:cs typeface="Tahoma"/>
              </a:rPr>
              <a:t>+</a:t>
            </a:r>
            <a:r>
              <a:rPr sz="1046" spc="-13" dirty="0">
                <a:latin typeface="Cambria"/>
                <a:cs typeface="Cambria"/>
              </a:rPr>
              <a:t>1 </a:t>
            </a:r>
            <a:r>
              <a:rPr sz="1316" i="1" spc="-17" dirty="0">
                <a:latin typeface="Arial"/>
                <a:cs typeface="Arial"/>
              </a:rPr>
              <a:t>ρ</a:t>
            </a:r>
            <a:r>
              <a:rPr sz="1569" i="1" spc="-25" baseline="-16129" dirty="0">
                <a:latin typeface="Cambria"/>
                <a:cs typeface="Cambria"/>
              </a:rPr>
              <a:t>i</a:t>
            </a:r>
            <a:endParaRPr sz="1569" baseline="-16129">
              <a:latin typeface="Cambria"/>
              <a:cs typeface="Cambri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3670" y="5350671"/>
            <a:ext cx="31794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97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63" name="object 63"/>
          <p:cNvSpPr txBox="1"/>
          <p:nvPr/>
        </p:nvSpPr>
        <p:spPr>
          <a:xfrm>
            <a:off x="7400077" y="5342198"/>
            <a:ext cx="356076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25710">
              <a:spcBef>
                <a:spcPts val="77"/>
              </a:spcBef>
            </a:pPr>
            <a:r>
              <a:rPr sz="1974" i="1" spc="-20" baseline="12820" dirty="0">
                <a:latin typeface="Arial"/>
                <a:cs typeface="Arial"/>
              </a:rPr>
              <a:t>ρ</a:t>
            </a:r>
            <a:r>
              <a:rPr sz="1046" i="1" spc="-13" dirty="0">
                <a:latin typeface="Cambria"/>
                <a:cs typeface="Cambria"/>
              </a:rPr>
              <a:t>i</a:t>
            </a:r>
            <a:r>
              <a:rPr sz="1080" spc="-13" dirty="0">
                <a:latin typeface="Tahoma"/>
                <a:cs typeface="Tahoma"/>
              </a:rPr>
              <a:t>+</a:t>
            </a:r>
            <a:r>
              <a:rPr sz="1046" spc="-13" dirty="0">
                <a:latin typeface="Cambria"/>
                <a:cs typeface="Cambria"/>
              </a:rPr>
              <a:t>1</a:t>
            </a:r>
            <a:endParaRPr sz="104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5" name="object 5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" name="object 9"/>
          <p:cNvSpPr txBox="1"/>
          <p:nvPr/>
        </p:nvSpPr>
        <p:spPr>
          <a:xfrm>
            <a:off x="274235" y="3337402"/>
            <a:ext cx="2322850" cy="1205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8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51100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4852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49705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49962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679" y="3353748"/>
            <a:ext cx="2423117" cy="1377170"/>
          </a:xfrm>
          <a:custGeom>
            <a:avLst/>
            <a:gdLst/>
            <a:ahLst/>
            <a:cxnLst/>
            <a:rect l="l" t="t" r="r" b="b"/>
            <a:pathLst>
              <a:path w="3590925" h="2040889">
                <a:moveTo>
                  <a:pt x="3590383" y="0"/>
                </a:moveTo>
                <a:lnTo>
                  <a:pt x="0" y="0"/>
                </a:lnTo>
                <a:lnTo>
                  <a:pt x="0" y="2040585"/>
                </a:lnTo>
                <a:lnTo>
                  <a:pt x="3590383" y="2040585"/>
                </a:lnTo>
                <a:lnTo>
                  <a:pt x="35903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9B8AEC-CEA4-4A1A-9790-6A13B209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C1E4-9FFC-44C0-9689-76C86B3A9246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9EA87C-2A33-42B4-B04F-A613D295A0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0650"/>
            <a:ext cx="8529638" cy="593725"/>
          </a:xfrm>
        </p:spPr>
        <p:txBody>
          <a:bodyPr>
            <a:normAutofit/>
          </a:bodyPr>
          <a:lstStyle/>
          <a:p>
            <a:r>
              <a:rPr lang="en-GB" sz="1800" b="1" dirty="0"/>
              <a:t>Realisation of the course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5E25CE-C8AC-4424-BA8F-A0183791E9A0}"/>
              </a:ext>
            </a:extLst>
          </p:cNvPr>
          <p:cNvSpPr/>
          <p:nvPr/>
        </p:nvSpPr>
        <p:spPr>
          <a:xfrm>
            <a:off x="492769" y="1631774"/>
            <a:ext cx="8156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course has been developed within the framework of the project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“Mechanics digital" by the German Academic Exchange Service (DAAD) under funding program “Ukraine digital: Ensuring academic success in times of crisis (2022)"</a:t>
            </a: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has been developed in collaboration with our colleagues from the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Otto-von-Guericke-University Magdeburg in Germany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the DAAD for their financial and logistical support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61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4045754"/>
            <a:ext cx="3650744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63098" indent="-254528">
              <a:spcBef>
                <a:spcPts val="6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86" y="4399951"/>
            <a:ext cx="3769008" cy="590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516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394" y="4361217"/>
            <a:ext cx="4050098" cy="853126"/>
          </a:xfrm>
          <a:custGeom>
            <a:avLst/>
            <a:gdLst/>
            <a:ahLst/>
            <a:cxnLst/>
            <a:rect l="l" t="t" r="r" b="b"/>
            <a:pathLst>
              <a:path w="6002020" h="1264285">
                <a:moveTo>
                  <a:pt x="6001609" y="0"/>
                </a:moveTo>
                <a:lnTo>
                  <a:pt x="0" y="0"/>
                </a:lnTo>
                <a:lnTo>
                  <a:pt x="0" y="1264258"/>
                </a:lnTo>
                <a:lnTo>
                  <a:pt x="6001609" y="1264258"/>
                </a:lnTo>
                <a:lnTo>
                  <a:pt x="60016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8" name="object 8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9" name="object 9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 txBox="1"/>
          <p:nvPr/>
        </p:nvSpPr>
        <p:spPr>
          <a:xfrm>
            <a:off x="771469" y="4069931"/>
            <a:ext cx="1714393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142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8" dirty="0">
                <a:latin typeface="Verdana"/>
                <a:cs typeface="Verdana"/>
              </a:rPr>
              <a:t>.e</a:t>
            </a:r>
            <a:r>
              <a:rPr sz="1620" spc="-138" dirty="0">
                <a:latin typeface="Tahoma"/>
                <a:cs typeface="Tahoma"/>
              </a:rPr>
              <a:t>(</a:t>
            </a:r>
            <a:r>
              <a:rPr sz="1552" i="1" spc="-138" dirty="0">
                <a:latin typeface="Cambria"/>
                <a:cs typeface="Cambria"/>
              </a:rPr>
              <a:t>w</a:t>
            </a:r>
            <a:r>
              <a:rPr sz="1620" spc="-138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3026" y="4099323"/>
            <a:ext cx="2271860" cy="570322"/>
            <a:chOff x="537984" y="4803381"/>
            <a:chExt cx="3366770" cy="845185"/>
          </a:xfrm>
        </p:grpSpPr>
        <p:sp>
          <p:nvSpPr>
            <p:cNvPr id="15" name="object 15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0169" y="4803381"/>
              <a:ext cx="2824480" cy="708025"/>
            </a:xfrm>
            <a:custGeom>
              <a:avLst/>
              <a:gdLst/>
              <a:ahLst/>
              <a:cxnLst/>
              <a:rect l="l" t="t" r="r" b="b"/>
              <a:pathLst>
                <a:path w="2824479" h="708025">
                  <a:moveTo>
                    <a:pt x="2824331" y="0"/>
                  </a:moveTo>
                  <a:lnTo>
                    <a:pt x="0" y="0"/>
                  </a:lnTo>
                  <a:lnTo>
                    <a:pt x="0" y="707466"/>
                  </a:lnTo>
                  <a:lnTo>
                    <a:pt x="2824331" y="707466"/>
                  </a:lnTo>
                  <a:lnTo>
                    <a:pt x="2824331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39956" y="3348383"/>
            <a:ext cx="2454825" cy="1176989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 algn="just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460635" marR="92556" indent="-177827" algn="just">
              <a:lnSpc>
                <a:spcPct val="102200"/>
              </a:lnSpc>
              <a:spcBef>
                <a:spcPts val="3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 </a:t>
            </a:r>
            <a:r>
              <a:rPr sz="1552" i="1" spc="-24" dirty="0">
                <a:latin typeface="Cambria"/>
                <a:cs typeface="Cambria"/>
              </a:rPr>
              <a:t>calculate</a:t>
            </a:r>
            <a:r>
              <a:rPr sz="1552" i="1" spc="-30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the</a:t>
            </a:r>
            <a:r>
              <a:rPr sz="1552" i="1" spc="-27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size</a:t>
            </a:r>
            <a:r>
              <a:rPr sz="1552" i="1" spc="-30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of</a:t>
            </a:r>
            <a:r>
              <a:rPr sz="1552" i="1" spc="-27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the </a:t>
            </a:r>
            <a:r>
              <a:rPr sz="1552" i="1" spc="-27" dirty="0">
                <a:latin typeface="Cambria"/>
                <a:cs typeface="Cambria"/>
              </a:rPr>
              <a:t>subtree</a:t>
            </a:r>
            <a:r>
              <a:rPr sz="1552" i="1" spc="-13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recursively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3" name="object 13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5" name="object 15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713661" y="1891265"/>
            <a:ext cx="3317807" cy="2770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">
              <a:lnSpc>
                <a:spcPts val="1795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2142">
              <a:lnSpc>
                <a:spcPts val="192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  <a:p>
            <a:pPr>
              <a:lnSpc>
                <a:spcPts val="1933"/>
              </a:lnSpc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  <a:p>
            <a:pPr marL="251100">
              <a:lnSpc>
                <a:spcPts val="1539"/>
              </a:lnSpc>
              <a:spcBef>
                <a:spcPts val="51"/>
              </a:spcBef>
              <a:tabLst>
                <a:tab pos="2931783" algn="l"/>
                <a:tab pos="3165315" algn="l"/>
              </a:tabLst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57653">
              <a:lnSpc>
                <a:spcPts val="995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 marL="251100">
              <a:lnSpc>
                <a:spcPts val="1481"/>
              </a:lnSpc>
              <a:tabLst>
                <a:tab pos="2947638" algn="l"/>
                <a:tab pos="3181169" algn="l"/>
              </a:tabLst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73508">
              <a:lnSpc>
                <a:spcPts val="1053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>
              <a:spcBef>
                <a:spcPts val="304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12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53835" y="1911910"/>
            <a:ext cx="3468207" cy="2861892"/>
            <a:chOff x="8230475" y="1561757"/>
            <a:chExt cx="5139690" cy="4241165"/>
          </a:xfrm>
        </p:grpSpPr>
        <p:sp>
          <p:nvSpPr>
            <p:cNvPr id="24" name="object 24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8402065" y="1561757"/>
              <a:ext cx="4968240" cy="4184650"/>
            </a:xfrm>
            <a:custGeom>
              <a:avLst/>
              <a:gdLst/>
              <a:ahLst/>
              <a:cxnLst/>
              <a:rect l="l" t="t" r="r" b="b"/>
              <a:pathLst>
                <a:path w="4968240" h="4184650">
                  <a:moveTo>
                    <a:pt x="4967985" y="0"/>
                  </a:moveTo>
                  <a:lnTo>
                    <a:pt x="0" y="0"/>
                  </a:lnTo>
                  <a:lnTo>
                    <a:pt x="0" y="4184472"/>
                  </a:lnTo>
                  <a:lnTo>
                    <a:pt x="4967985" y="4184472"/>
                  </a:lnTo>
                  <a:lnTo>
                    <a:pt x="4967985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216358"/>
            <a:ext cx="5553245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3905" y="1556500"/>
              <a:ext cx="0" cy="4246245"/>
            </a:xfrm>
            <a:custGeom>
              <a:avLst/>
              <a:gdLst/>
              <a:ahLst/>
              <a:cxnLst/>
              <a:rect l="l" t="t" r="r" b="b"/>
              <a:pathLst>
                <a:path h="4246245">
                  <a:moveTo>
                    <a:pt x="0" y="4246008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7" name="object 17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9" name="object 19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30765" y="1574537"/>
            <a:ext cx="2788619" cy="528476"/>
          </a:xfrm>
          <a:prstGeom prst="rect">
            <a:avLst/>
          </a:prstGeom>
        </p:spPr>
        <p:txBody>
          <a:bodyPr vert="horz" wrap="square" lIns="0" tIns="6856" rIns="0" bIns="0" rtlCol="0">
            <a:spAutoFit/>
          </a:bodyPr>
          <a:lstStyle/>
          <a:p>
            <a:pPr marL="285379" marR="29138" indent="-251528">
              <a:lnSpc>
                <a:spcPct val="111700"/>
              </a:lnSpc>
              <a:spcBef>
                <a:spcPts val="54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 </a:t>
            </a: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3661" y="2135048"/>
            <a:ext cx="3317807" cy="25271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">
              <a:lnSpc>
                <a:spcPts val="1798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  <a:p>
            <a:pPr>
              <a:lnSpc>
                <a:spcPts val="1933"/>
              </a:lnSpc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  <a:p>
            <a:pPr marL="251100">
              <a:lnSpc>
                <a:spcPts val="1539"/>
              </a:lnSpc>
              <a:spcBef>
                <a:spcPts val="51"/>
              </a:spcBef>
              <a:tabLst>
                <a:tab pos="2931783" algn="l"/>
                <a:tab pos="3165315" algn="l"/>
              </a:tabLst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57653">
              <a:lnSpc>
                <a:spcPts val="995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 marL="251100">
              <a:lnSpc>
                <a:spcPts val="1481"/>
              </a:lnSpc>
              <a:tabLst>
                <a:tab pos="2947638" algn="l"/>
                <a:tab pos="3181169" algn="l"/>
              </a:tabLst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73508">
              <a:lnSpc>
                <a:spcPts val="1053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>
              <a:spcBef>
                <a:spcPts val="304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12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53835" y="2155927"/>
            <a:ext cx="3474206" cy="2617652"/>
            <a:chOff x="8230475" y="1923376"/>
            <a:chExt cx="5148580" cy="3879215"/>
          </a:xfrm>
        </p:grpSpPr>
        <p:sp>
          <p:nvSpPr>
            <p:cNvPr id="24" name="object 24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8359012" y="1923376"/>
              <a:ext cx="5019675" cy="3848735"/>
            </a:xfrm>
            <a:custGeom>
              <a:avLst/>
              <a:gdLst/>
              <a:ahLst/>
              <a:cxnLst/>
              <a:rect l="l" t="t" r="r" b="b"/>
              <a:pathLst>
                <a:path w="5019675" h="3848735">
                  <a:moveTo>
                    <a:pt x="5019675" y="0"/>
                  </a:moveTo>
                  <a:lnTo>
                    <a:pt x="0" y="0"/>
                  </a:lnTo>
                  <a:lnTo>
                    <a:pt x="0" y="3848671"/>
                  </a:lnTo>
                  <a:lnTo>
                    <a:pt x="5019675" y="3848671"/>
                  </a:lnTo>
                  <a:lnTo>
                    <a:pt x="5019675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216358"/>
            <a:ext cx="5553245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3905" y="1556500"/>
              <a:ext cx="0" cy="4246245"/>
            </a:xfrm>
            <a:custGeom>
              <a:avLst/>
              <a:gdLst/>
              <a:ahLst/>
              <a:cxnLst/>
              <a:rect l="l" t="t" r="r" b="b"/>
              <a:pathLst>
                <a:path h="4246245">
                  <a:moveTo>
                    <a:pt x="0" y="4246008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7" name="object 17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9" name="object 19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30765" y="1574537"/>
            <a:ext cx="2788619" cy="797332"/>
          </a:xfrm>
          <a:prstGeom prst="rect">
            <a:avLst/>
          </a:prstGeom>
        </p:spPr>
        <p:txBody>
          <a:bodyPr vert="horz" wrap="square" lIns="0" tIns="6856" rIns="0" bIns="0" rtlCol="0">
            <a:spAutoFit/>
          </a:bodyPr>
          <a:lstStyle/>
          <a:p>
            <a:pPr marL="285379" marR="29138" indent="-251528">
              <a:lnSpc>
                <a:spcPct val="111700"/>
              </a:lnSpc>
              <a:spcBef>
                <a:spcPts val="54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 </a:t>
            </a: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285379">
              <a:lnSpc>
                <a:spcPts val="192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3661" y="2379231"/>
            <a:ext cx="3317807" cy="228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8"/>
              </a:lnSpc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  <a:p>
            <a:pPr marL="251100">
              <a:lnSpc>
                <a:spcPts val="1539"/>
              </a:lnSpc>
              <a:spcBef>
                <a:spcPts val="51"/>
              </a:spcBef>
              <a:tabLst>
                <a:tab pos="2931783" algn="l"/>
                <a:tab pos="3165315" algn="l"/>
              </a:tabLst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57653">
              <a:lnSpc>
                <a:spcPts val="995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 marL="251100">
              <a:lnSpc>
                <a:spcPts val="1481"/>
              </a:lnSpc>
              <a:tabLst>
                <a:tab pos="2947638" algn="l"/>
                <a:tab pos="3181169" algn="l"/>
              </a:tabLst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73508">
              <a:lnSpc>
                <a:spcPts val="1053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>
              <a:spcBef>
                <a:spcPts val="304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12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53835" y="2388324"/>
            <a:ext cx="3474206" cy="2385410"/>
            <a:chOff x="8230475" y="2267775"/>
            <a:chExt cx="5148580" cy="3535045"/>
          </a:xfrm>
        </p:grpSpPr>
        <p:sp>
          <p:nvSpPr>
            <p:cNvPr id="24" name="object 24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8359012" y="2267775"/>
              <a:ext cx="5019675" cy="3513454"/>
            </a:xfrm>
            <a:custGeom>
              <a:avLst/>
              <a:gdLst/>
              <a:ahLst/>
              <a:cxnLst/>
              <a:rect l="l" t="t" r="r" b="b"/>
              <a:pathLst>
                <a:path w="5019675" h="3513454">
                  <a:moveTo>
                    <a:pt x="5019675" y="0"/>
                  </a:moveTo>
                  <a:lnTo>
                    <a:pt x="0" y="0"/>
                  </a:lnTo>
                  <a:lnTo>
                    <a:pt x="0" y="3512883"/>
                  </a:lnTo>
                  <a:lnTo>
                    <a:pt x="5019675" y="3512883"/>
                  </a:lnTo>
                  <a:lnTo>
                    <a:pt x="5019675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216358"/>
            <a:ext cx="5553245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3661" y="2379231"/>
            <a:ext cx="3317807" cy="228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8"/>
              </a:lnSpc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  <a:p>
            <a:pPr marL="251100">
              <a:lnSpc>
                <a:spcPts val="1539"/>
              </a:lnSpc>
              <a:spcBef>
                <a:spcPts val="51"/>
              </a:spcBef>
              <a:tabLst>
                <a:tab pos="2931783" algn="l"/>
                <a:tab pos="3165315" algn="l"/>
              </a:tabLst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57653">
              <a:lnSpc>
                <a:spcPts val="995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 marL="251100">
              <a:lnSpc>
                <a:spcPts val="1481"/>
              </a:lnSpc>
              <a:tabLst>
                <a:tab pos="2947638" algn="l"/>
                <a:tab pos="3181169" algn="l"/>
              </a:tabLst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73508">
              <a:lnSpc>
                <a:spcPts val="1053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>
              <a:spcBef>
                <a:spcPts val="304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12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53835" y="2388324"/>
            <a:ext cx="3474206" cy="2385410"/>
            <a:chOff x="8230475" y="2267775"/>
            <a:chExt cx="5148580" cy="3535045"/>
          </a:xfrm>
        </p:grpSpPr>
        <p:sp>
          <p:nvSpPr>
            <p:cNvPr id="25" name="object 25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9012" y="2267775"/>
              <a:ext cx="5019675" cy="3513454"/>
            </a:xfrm>
            <a:custGeom>
              <a:avLst/>
              <a:gdLst/>
              <a:ahLst/>
              <a:cxnLst/>
              <a:rect l="l" t="t" r="r" b="b"/>
              <a:pathLst>
                <a:path w="5019675" h="3513454">
                  <a:moveTo>
                    <a:pt x="5019675" y="0"/>
                  </a:moveTo>
                  <a:lnTo>
                    <a:pt x="0" y="0"/>
                  </a:lnTo>
                  <a:lnTo>
                    <a:pt x="0" y="3512883"/>
                  </a:lnTo>
                  <a:lnTo>
                    <a:pt x="5019675" y="3512883"/>
                  </a:lnTo>
                  <a:lnTo>
                    <a:pt x="5019675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3661" y="2379231"/>
            <a:ext cx="3317807" cy="228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8"/>
              </a:lnSpc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  <a:p>
            <a:pPr marL="251100">
              <a:lnSpc>
                <a:spcPts val="1539"/>
              </a:lnSpc>
              <a:spcBef>
                <a:spcPts val="51"/>
              </a:spcBef>
              <a:tabLst>
                <a:tab pos="2931783" algn="l"/>
                <a:tab pos="3165315" algn="l"/>
              </a:tabLst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57653">
              <a:lnSpc>
                <a:spcPts val="995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 marL="251100">
              <a:lnSpc>
                <a:spcPts val="1481"/>
              </a:lnSpc>
              <a:tabLst>
                <a:tab pos="2947638" algn="l"/>
                <a:tab pos="3181169" algn="l"/>
              </a:tabLst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873508">
              <a:lnSpc>
                <a:spcPts val="1053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>
              <a:spcBef>
                <a:spcPts val="304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12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53835" y="2388324"/>
            <a:ext cx="3474206" cy="2385410"/>
            <a:chOff x="8230475" y="2267775"/>
            <a:chExt cx="5148580" cy="3535045"/>
          </a:xfrm>
        </p:grpSpPr>
        <p:sp>
          <p:nvSpPr>
            <p:cNvPr id="25" name="object 25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9012" y="2267775"/>
              <a:ext cx="5019675" cy="3513454"/>
            </a:xfrm>
            <a:custGeom>
              <a:avLst/>
              <a:gdLst/>
              <a:ahLst/>
              <a:cxnLst/>
              <a:rect l="l" t="t" r="r" b="b"/>
              <a:pathLst>
                <a:path w="5019675" h="3513454">
                  <a:moveTo>
                    <a:pt x="5019675" y="0"/>
                  </a:moveTo>
                  <a:lnTo>
                    <a:pt x="0" y="0"/>
                  </a:lnTo>
                  <a:lnTo>
                    <a:pt x="0" y="3512883"/>
                  </a:lnTo>
                  <a:lnTo>
                    <a:pt x="5019675" y="3512883"/>
                  </a:lnTo>
                  <a:lnTo>
                    <a:pt x="5019675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64774" y="2602126"/>
            <a:ext cx="3018720" cy="667199"/>
          </a:xfrm>
          <a:prstGeom prst="rect">
            <a:avLst/>
          </a:prstGeom>
        </p:spPr>
        <p:txBody>
          <a:bodyPr vert="horz" wrap="square" lIns="0" tIns="12855" rIns="0" bIns="0" rtlCol="0">
            <a:spAutoFit/>
          </a:bodyPr>
          <a:lstStyle/>
          <a:p>
            <a:pPr>
              <a:lnSpc>
                <a:spcPts val="1539"/>
              </a:lnSpc>
              <a:spcBef>
                <a:spcPts val="101"/>
              </a:spcBef>
              <a:tabLst>
                <a:tab pos="2680683" algn="l"/>
                <a:tab pos="2914215" algn="l"/>
              </a:tabLst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r>
              <a:rPr sz="1316" i="1" baseline="40598" dirty="0">
                <a:latin typeface="Cambria"/>
                <a:cs typeface="Cambria"/>
              </a:rPr>
              <a:t>	</a:t>
            </a:r>
            <a:r>
              <a:rPr sz="1620" i="1" spc="-186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606553">
              <a:lnSpc>
                <a:spcPts val="995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  <a:p>
            <a:pPr>
              <a:lnSpc>
                <a:spcPts val="1481"/>
              </a:lnSpc>
              <a:tabLst>
                <a:tab pos="2696537" algn="l"/>
              </a:tabLst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r>
              <a:rPr sz="1552" dirty="0">
                <a:latin typeface="Cambria"/>
                <a:cs typeface="Cambria"/>
              </a:rPr>
              <a:t>	</a:t>
            </a:r>
            <a:r>
              <a:rPr sz="1822" i="1" spc="-25" baseline="37037" dirty="0">
                <a:latin typeface="Arial"/>
                <a:cs typeface="Arial"/>
              </a:rPr>
              <a:t>ρ</a:t>
            </a:r>
            <a:r>
              <a:rPr sz="1316" i="1" spc="-25" baseline="40598" dirty="0">
                <a:latin typeface="Cambria"/>
                <a:cs typeface="Cambria"/>
              </a:rPr>
              <a:t>t</a:t>
            </a:r>
            <a:endParaRPr sz="1316" baseline="40598">
              <a:latin typeface="Cambria"/>
              <a:cs typeface="Cambria"/>
            </a:endParaRPr>
          </a:p>
          <a:p>
            <a:pPr marL="2622408">
              <a:lnSpc>
                <a:spcPts val="1053"/>
              </a:lnSpc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86494" y="2918282"/>
            <a:ext cx="121263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713661" y="3315188"/>
            <a:ext cx="3317807" cy="132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08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53835" y="2638150"/>
            <a:ext cx="3485775" cy="2135600"/>
            <a:chOff x="8230475" y="2638005"/>
            <a:chExt cx="5165725" cy="3164840"/>
          </a:xfrm>
        </p:grpSpPr>
        <p:sp>
          <p:nvSpPr>
            <p:cNvPr id="30" name="object 30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4844" y="2638005"/>
              <a:ext cx="5011420" cy="3100070"/>
            </a:xfrm>
            <a:custGeom>
              <a:avLst/>
              <a:gdLst/>
              <a:ahLst/>
              <a:cxnLst/>
              <a:rect l="l" t="t" r="r" b="b"/>
              <a:pathLst>
                <a:path w="5011419" h="3100070">
                  <a:moveTo>
                    <a:pt x="5010988" y="947102"/>
                  </a:moveTo>
                  <a:lnTo>
                    <a:pt x="4907737" y="947102"/>
                  </a:lnTo>
                  <a:lnTo>
                    <a:pt x="4907737" y="0"/>
                  </a:lnTo>
                  <a:lnTo>
                    <a:pt x="413283" y="0"/>
                  </a:lnTo>
                  <a:lnTo>
                    <a:pt x="413283" y="947102"/>
                  </a:lnTo>
                  <a:lnTo>
                    <a:pt x="0" y="947102"/>
                  </a:lnTo>
                  <a:lnTo>
                    <a:pt x="0" y="3099612"/>
                  </a:lnTo>
                  <a:lnTo>
                    <a:pt x="5010988" y="3099612"/>
                  </a:lnTo>
                  <a:lnTo>
                    <a:pt x="5010988" y="947102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713661" y="3315188"/>
            <a:ext cx="3317807" cy="132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08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53835" y="3277245"/>
            <a:ext cx="3485775" cy="1496291"/>
            <a:chOff x="8230475" y="3585108"/>
            <a:chExt cx="5165725" cy="2217420"/>
          </a:xfrm>
        </p:grpSpPr>
        <p:sp>
          <p:nvSpPr>
            <p:cNvPr id="36" name="object 36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384844" y="3585108"/>
              <a:ext cx="5011420" cy="2152650"/>
            </a:xfrm>
            <a:custGeom>
              <a:avLst/>
              <a:gdLst/>
              <a:ahLst/>
              <a:cxnLst/>
              <a:rect l="l" t="t" r="r" b="b"/>
              <a:pathLst>
                <a:path w="5011419" h="2152650">
                  <a:moveTo>
                    <a:pt x="5010988" y="0"/>
                  </a:moveTo>
                  <a:lnTo>
                    <a:pt x="0" y="0"/>
                  </a:lnTo>
                  <a:lnTo>
                    <a:pt x="0" y="2152510"/>
                  </a:lnTo>
                  <a:lnTo>
                    <a:pt x="5010988" y="2152510"/>
                  </a:lnTo>
                  <a:lnTo>
                    <a:pt x="5010988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13661" y="3558972"/>
            <a:ext cx="3317807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248529">
              <a:lnSpc>
                <a:spcPts val="1488"/>
              </a:lnSpc>
              <a:spcBef>
                <a:spcPts val="408"/>
              </a:spcBef>
              <a:tabLst>
                <a:tab pos="1587157" algn="l"/>
                <a:tab pos="2026796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175684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248529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248529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53835" y="3579366"/>
            <a:ext cx="3474206" cy="1194205"/>
            <a:chOff x="8230475" y="4032834"/>
            <a:chExt cx="5148580" cy="1769745"/>
          </a:xfrm>
        </p:grpSpPr>
        <p:sp>
          <p:nvSpPr>
            <p:cNvPr id="37" name="object 37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10676" y="4032834"/>
              <a:ext cx="4968240" cy="1722120"/>
            </a:xfrm>
            <a:custGeom>
              <a:avLst/>
              <a:gdLst/>
              <a:ahLst/>
              <a:cxnLst/>
              <a:rect l="l" t="t" r="r" b="b"/>
              <a:pathLst>
                <a:path w="4968240" h="1722120">
                  <a:moveTo>
                    <a:pt x="4968011" y="0"/>
                  </a:moveTo>
                  <a:lnTo>
                    <a:pt x="0" y="0"/>
                  </a:lnTo>
                  <a:lnTo>
                    <a:pt x="0" y="1722005"/>
                  </a:lnTo>
                  <a:lnTo>
                    <a:pt x="4968011" y="1722005"/>
                  </a:lnTo>
                  <a:lnTo>
                    <a:pt x="4968011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678864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87" y="4732926"/>
            <a:ext cx="346263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648" y="4743645"/>
            <a:ext cx="3834138" cy="431491"/>
          </a:xfrm>
          <a:custGeom>
            <a:avLst/>
            <a:gdLst/>
            <a:ahLst/>
            <a:cxnLst/>
            <a:rect l="l" t="t" r="r" b="b"/>
            <a:pathLst>
              <a:path w="5681980" h="639445">
                <a:moveTo>
                  <a:pt x="5681911" y="0"/>
                </a:moveTo>
                <a:lnTo>
                  <a:pt x="0" y="0"/>
                </a:lnTo>
                <a:lnTo>
                  <a:pt x="0" y="639394"/>
                </a:lnTo>
                <a:lnTo>
                  <a:pt x="5681911" y="639394"/>
                </a:lnTo>
                <a:lnTo>
                  <a:pt x="5681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8" name="object 8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9" name="object 9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2" y="3286440"/>
            <a:ext cx="2125744" cy="499397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  <a:p>
            <a:pPr marL="25710">
              <a:spcBef>
                <a:spcPts val="44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98019" y="3820632"/>
            <a:ext cx="0" cy="867694"/>
          </a:xfrm>
          <a:custGeom>
            <a:avLst/>
            <a:gdLst/>
            <a:ahLst/>
            <a:cxnLst/>
            <a:rect l="l" t="t" r="r" b="b"/>
            <a:pathLst>
              <a:path h="1285875">
                <a:moveTo>
                  <a:pt x="0" y="1285666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6" name="object 36"/>
          <p:cNvSpPr txBox="1"/>
          <p:nvPr/>
        </p:nvSpPr>
        <p:spPr>
          <a:xfrm>
            <a:off x="5962279" y="3795913"/>
            <a:ext cx="3068853" cy="851181"/>
          </a:xfrm>
          <a:prstGeom prst="rect">
            <a:avLst/>
          </a:prstGeom>
        </p:spPr>
        <p:txBody>
          <a:bodyPr vert="horz" wrap="square" lIns="0" tIns="42849" rIns="0" bIns="0" rtlCol="0">
            <a:spAutoFit/>
          </a:bodyPr>
          <a:lstStyle/>
          <a:p>
            <a:pPr>
              <a:lnSpc>
                <a:spcPts val="1488"/>
              </a:lnSpc>
              <a:spcBef>
                <a:spcPts val="337"/>
              </a:spcBef>
              <a:tabLst>
                <a:tab pos="1338199" algn="l"/>
                <a:tab pos="1778267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6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51" dirty="0">
                <a:latin typeface="Cambria"/>
                <a:cs typeface="Cambria"/>
              </a:rPr>
              <a:t> </a:t>
            </a:r>
            <a:r>
              <a:rPr sz="1620" spc="47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	</a:t>
            </a:r>
            <a:r>
              <a:rPr sz="1873" i="1" spc="-20" baseline="36036" dirty="0">
                <a:latin typeface="Verdana"/>
                <a:cs typeface="Verdana"/>
              </a:rPr>
              <a:t>.e</a:t>
            </a:r>
            <a:r>
              <a:rPr sz="1873" spc="-20" baseline="36036" dirty="0">
                <a:latin typeface="Tahoma"/>
                <a:cs typeface="Tahoma"/>
              </a:rPr>
              <a:t>(</a:t>
            </a:r>
            <a:r>
              <a:rPr sz="1822" i="1" spc="-20" baseline="37037" dirty="0">
                <a:latin typeface="Cambria"/>
                <a:cs typeface="Cambria"/>
              </a:rPr>
              <a:t>w</a:t>
            </a:r>
            <a:r>
              <a:rPr sz="1873" spc="-20" baseline="36036" dirty="0">
                <a:latin typeface="Tahoma"/>
                <a:cs typeface="Tahoma"/>
              </a:rPr>
              <a:t>)</a:t>
            </a:r>
            <a:r>
              <a:rPr sz="1873" baseline="36036" dirty="0">
                <a:latin typeface="Tahoma"/>
                <a:cs typeface="Tahoma"/>
              </a:rPr>
              <a:t>	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28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71" dirty="0">
                <a:latin typeface="Meiryo UI"/>
                <a:cs typeface="Meiryo UI"/>
              </a:rPr>
              <a:t> </a:t>
            </a:r>
            <a:r>
              <a:rPr sz="1552" i="1" spc="30" dirty="0">
                <a:latin typeface="Arial"/>
                <a:cs typeface="Arial"/>
              </a:rPr>
              <a:t>α</a:t>
            </a:r>
            <a:r>
              <a:rPr sz="1822" spc="45" baseline="-13888" dirty="0">
                <a:latin typeface="Cambria"/>
                <a:cs typeface="Cambria"/>
              </a:rPr>
              <a:t>min</a:t>
            </a:r>
            <a:r>
              <a:rPr sz="1620" spc="30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R="67703" algn="ctr">
              <a:lnSpc>
                <a:spcPts val="1026"/>
              </a:lnSpc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53835" y="3817573"/>
            <a:ext cx="3468207" cy="955964"/>
            <a:chOff x="8230475" y="4385843"/>
            <a:chExt cx="5139690" cy="1416685"/>
          </a:xfrm>
        </p:grpSpPr>
        <p:sp>
          <p:nvSpPr>
            <p:cNvPr id="38" name="object 38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8806738" y="4385843"/>
              <a:ext cx="4563745" cy="1317625"/>
            </a:xfrm>
            <a:custGeom>
              <a:avLst/>
              <a:gdLst/>
              <a:ahLst/>
              <a:cxnLst/>
              <a:rect l="l" t="t" r="r" b="b"/>
              <a:pathLst>
                <a:path w="4563744" h="1317625">
                  <a:moveTo>
                    <a:pt x="4563313" y="0"/>
                  </a:moveTo>
                  <a:lnTo>
                    <a:pt x="0" y="0"/>
                  </a:lnTo>
                  <a:lnTo>
                    <a:pt x="0" y="1317332"/>
                  </a:lnTo>
                  <a:lnTo>
                    <a:pt x="4563313" y="1317332"/>
                  </a:lnTo>
                  <a:lnTo>
                    <a:pt x="4563313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98019" y="3820632"/>
            <a:ext cx="0" cy="867694"/>
          </a:xfrm>
          <a:custGeom>
            <a:avLst/>
            <a:gdLst/>
            <a:ahLst/>
            <a:cxnLst/>
            <a:rect l="l" t="t" r="r" b="b"/>
            <a:pathLst>
              <a:path h="1285875">
                <a:moveTo>
                  <a:pt x="0" y="1285666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7" name="object 37"/>
          <p:cNvSpPr txBox="1"/>
          <p:nvPr/>
        </p:nvSpPr>
        <p:spPr>
          <a:xfrm>
            <a:off x="7205864" y="3957700"/>
            <a:ext cx="509047" cy="204155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8570">
              <a:spcBef>
                <a:spcPts val="94"/>
              </a:spcBef>
            </a:pPr>
            <a:r>
              <a:rPr sz="1248" i="1" spc="-74" dirty="0">
                <a:latin typeface="Verdana"/>
                <a:cs typeface="Verdana"/>
              </a:rPr>
              <a:t>.e</a:t>
            </a:r>
            <a:r>
              <a:rPr sz="1248" spc="-74" dirty="0">
                <a:latin typeface="Tahoma"/>
                <a:cs typeface="Tahoma"/>
              </a:rPr>
              <a:t>(</a:t>
            </a:r>
            <a:r>
              <a:rPr sz="1215" i="1" spc="-74" dirty="0">
                <a:latin typeface="Cambria"/>
                <a:cs typeface="Cambria"/>
              </a:rPr>
              <a:t>v</a:t>
            </a:r>
            <a:r>
              <a:rPr sz="1248" spc="-74" dirty="0">
                <a:latin typeface="Tahoma"/>
                <a:cs typeface="Tahoma"/>
              </a:rPr>
              <a:t>)</a:t>
            </a:r>
            <a:r>
              <a:rPr sz="1248" i="1" spc="-74" dirty="0">
                <a:latin typeface="Meiryo UI"/>
                <a:cs typeface="Meiryo UI"/>
              </a:rPr>
              <a:t>−</a:t>
            </a:r>
            <a:r>
              <a:rPr sz="1215" spc="-74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62279" y="4173475"/>
            <a:ext cx="2312566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8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53835" y="4189408"/>
            <a:ext cx="2899171" cy="584462"/>
            <a:chOff x="8230475" y="4936883"/>
            <a:chExt cx="4296410" cy="866140"/>
          </a:xfrm>
        </p:grpSpPr>
        <p:sp>
          <p:nvSpPr>
            <p:cNvPr id="41" name="object 41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8729243" y="4936883"/>
              <a:ext cx="3797300" cy="723265"/>
            </a:xfrm>
            <a:custGeom>
              <a:avLst/>
              <a:gdLst/>
              <a:ahLst/>
              <a:cxnLst/>
              <a:rect l="l" t="t" r="r" b="b"/>
              <a:pathLst>
                <a:path w="3797300" h="723264">
                  <a:moveTo>
                    <a:pt x="3797020" y="0"/>
                  </a:moveTo>
                  <a:lnTo>
                    <a:pt x="0" y="0"/>
                  </a:lnTo>
                  <a:lnTo>
                    <a:pt x="0" y="723239"/>
                  </a:lnTo>
                  <a:lnTo>
                    <a:pt x="3797020" y="723239"/>
                  </a:lnTo>
                  <a:lnTo>
                    <a:pt x="3797020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98019" y="3820632"/>
            <a:ext cx="0" cy="867694"/>
          </a:xfrm>
          <a:custGeom>
            <a:avLst/>
            <a:gdLst/>
            <a:ahLst/>
            <a:cxnLst/>
            <a:rect l="l" t="t" r="r" b="b"/>
            <a:pathLst>
              <a:path h="1285875">
                <a:moveTo>
                  <a:pt x="0" y="1285666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7" name="object 37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53709" y="3957700"/>
            <a:ext cx="2329706" cy="448132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1260641">
              <a:lnSpc>
                <a:spcPts val="1485"/>
              </a:lnSpc>
              <a:spcBef>
                <a:spcPts val="94"/>
              </a:spcBef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8570">
              <a:lnSpc>
                <a:spcPts val="193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62279" y="4418035"/>
            <a:ext cx="97910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24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53835" y="4445038"/>
            <a:ext cx="1423447" cy="328653"/>
            <a:chOff x="8230475" y="5315711"/>
            <a:chExt cx="2109470" cy="487045"/>
          </a:xfrm>
        </p:grpSpPr>
        <p:sp>
          <p:nvSpPr>
            <p:cNvPr id="41" name="object 41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8127" y="5315711"/>
              <a:ext cx="1541780" cy="370840"/>
            </a:xfrm>
            <a:custGeom>
              <a:avLst/>
              <a:gdLst/>
              <a:ahLst/>
              <a:cxnLst/>
              <a:rect l="l" t="t" r="r" b="b"/>
              <a:pathLst>
                <a:path w="1541779" h="370839">
                  <a:moveTo>
                    <a:pt x="1541195" y="0"/>
                  </a:moveTo>
                  <a:lnTo>
                    <a:pt x="0" y="0"/>
                  </a:lnTo>
                  <a:lnTo>
                    <a:pt x="0" y="370243"/>
                  </a:lnTo>
                  <a:lnTo>
                    <a:pt x="1541195" y="370243"/>
                  </a:lnTo>
                  <a:lnTo>
                    <a:pt x="1541195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53835" y="3820632"/>
            <a:ext cx="348792" cy="952964"/>
            <a:chOff x="8230475" y="4390376"/>
            <a:chExt cx="516890" cy="1412240"/>
          </a:xfrm>
        </p:grpSpPr>
        <p:sp>
          <p:nvSpPr>
            <p:cNvPr id="37" name="object 37"/>
            <p:cNvSpPr/>
            <p:nvPr/>
          </p:nvSpPr>
          <p:spPr>
            <a:xfrm>
              <a:off x="8592342" y="439037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h="1285875">
                  <a:moveTo>
                    <a:pt x="0" y="1285666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3709" y="3957700"/>
            <a:ext cx="2329706" cy="691788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1260641">
              <a:lnSpc>
                <a:spcPts val="1485"/>
              </a:lnSpc>
              <a:spcBef>
                <a:spcPts val="94"/>
              </a:spcBef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8570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8570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53835" y="3820632"/>
            <a:ext cx="348792" cy="952964"/>
            <a:chOff x="8230475" y="4390376"/>
            <a:chExt cx="516890" cy="1412240"/>
          </a:xfrm>
        </p:grpSpPr>
        <p:sp>
          <p:nvSpPr>
            <p:cNvPr id="37" name="object 37"/>
            <p:cNvSpPr/>
            <p:nvPr/>
          </p:nvSpPr>
          <p:spPr>
            <a:xfrm>
              <a:off x="8592342" y="439037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h="1285875">
                  <a:moveTo>
                    <a:pt x="0" y="1285666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3709" y="3957700"/>
            <a:ext cx="2329706" cy="691788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1260641">
              <a:lnSpc>
                <a:spcPts val="1485"/>
              </a:lnSpc>
              <a:spcBef>
                <a:spcPts val="94"/>
              </a:spcBef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8570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8570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782" y="5081084"/>
            <a:ext cx="917828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7" dirty="0">
                <a:latin typeface="Cambria"/>
                <a:cs typeface="Cambria"/>
              </a:rPr>
              <a:t>Runtime?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53835" y="3820632"/>
            <a:ext cx="348792" cy="952964"/>
            <a:chOff x="8230475" y="4390376"/>
            <a:chExt cx="516890" cy="1412240"/>
          </a:xfrm>
        </p:grpSpPr>
        <p:sp>
          <p:nvSpPr>
            <p:cNvPr id="37" name="object 37"/>
            <p:cNvSpPr/>
            <p:nvPr/>
          </p:nvSpPr>
          <p:spPr>
            <a:xfrm>
              <a:off x="8592342" y="439037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h="1285875">
                  <a:moveTo>
                    <a:pt x="0" y="1285666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3709" y="3957700"/>
            <a:ext cx="2329706" cy="691788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1260641">
              <a:lnSpc>
                <a:spcPts val="1485"/>
              </a:lnSpc>
              <a:spcBef>
                <a:spcPts val="94"/>
              </a:spcBef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8570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8570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782" y="5081084"/>
            <a:ext cx="917828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7" dirty="0">
                <a:latin typeface="Cambria"/>
                <a:cs typeface="Cambria"/>
              </a:rPr>
              <a:t>Runtime?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02504" y="5071981"/>
            <a:ext cx="527044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51" dirty="0">
                <a:latin typeface="Meiryo UI"/>
                <a:cs typeface="Meiryo UI"/>
              </a:rPr>
              <a:t>O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n</a:t>
            </a:r>
            <a:r>
              <a:rPr sz="1822" spc="51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53835" y="3820632"/>
            <a:ext cx="348792" cy="952964"/>
            <a:chOff x="8230475" y="4390376"/>
            <a:chExt cx="516890" cy="1412240"/>
          </a:xfrm>
        </p:grpSpPr>
        <p:sp>
          <p:nvSpPr>
            <p:cNvPr id="37" name="object 37"/>
            <p:cNvSpPr/>
            <p:nvPr/>
          </p:nvSpPr>
          <p:spPr>
            <a:xfrm>
              <a:off x="8592342" y="439037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h="1285875">
                  <a:moveTo>
                    <a:pt x="0" y="1285666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3709" y="3957700"/>
            <a:ext cx="2329706" cy="691788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1260641">
              <a:lnSpc>
                <a:spcPts val="1485"/>
              </a:lnSpc>
              <a:spcBef>
                <a:spcPts val="94"/>
              </a:spcBef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8570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8570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782" y="5081084"/>
            <a:ext cx="917828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7" dirty="0">
                <a:latin typeface="Cambria"/>
                <a:cs typeface="Cambria"/>
              </a:rPr>
              <a:t>Runtime?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02504" y="5071981"/>
            <a:ext cx="527044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51" dirty="0">
                <a:latin typeface="Meiryo UI"/>
                <a:cs typeface="Meiryo UI"/>
              </a:rPr>
              <a:t>O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n</a:t>
            </a:r>
            <a:r>
              <a:rPr sz="1822" spc="51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2781" y="5432469"/>
            <a:ext cx="117663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7" dirty="0">
                <a:latin typeface="Cambria"/>
                <a:cs typeface="Cambria"/>
              </a:rPr>
              <a:t>Correctness?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315798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47" dirty="0"/>
              <a:t>Pseudocode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9956" y="3348383"/>
            <a:ext cx="2454825" cy="1413164"/>
            <a:chOff x="355600" y="3690530"/>
            <a:chExt cx="3637915" cy="2094230"/>
          </a:xfrm>
        </p:grpSpPr>
        <p:sp>
          <p:nvSpPr>
            <p:cNvPr id="5" name="object 5"/>
            <p:cNvSpPr/>
            <p:nvPr/>
          </p:nvSpPr>
          <p:spPr>
            <a:xfrm>
              <a:off x="355600" y="3690530"/>
              <a:ext cx="3637915" cy="2094230"/>
            </a:xfrm>
            <a:custGeom>
              <a:avLst/>
              <a:gdLst/>
              <a:ahLst/>
              <a:cxnLst/>
              <a:rect l="l" t="t" r="r" b="b"/>
              <a:pathLst>
                <a:path w="3637915" h="2094229">
                  <a:moveTo>
                    <a:pt x="3637749" y="0"/>
                  </a:moveTo>
                  <a:lnTo>
                    <a:pt x="0" y="0"/>
                  </a:lnTo>
                  <a:lnTo>
                    <a:pt x="0" y="2093887"/>
                  </a:lnTo>
                  <a:lnTo>
                    <a:pt x="3637749" y="2093887"/>
                  </a:lnTo>
                  <a:lnTo>
                    <a:pt x="3637749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13" y="4061429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1587073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9850" y="4785161"/>
              <a:ext cx="0" cy="737235"/>
            </a:xfrm>
            <a:custGeom>
              <a:avLst/>
              <a:gdLst/>
              <a:ahLst/>
              <a:cxnLst/>
              <a:rect l="l" t="t" r="r" b="b"/>
              <a:pathLst>
                <a:path h="737235">
                  <a:moveTo>
                    <a:pt x="0" y="73687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9954" y="1647625"/>
            <a:ext cx="5113613" cy="1604699"/>
            <a:chOff x="355599" y="1170101"/>
            <a:chExt cx="7578090" cy="2378075"/>
          </a:xfrm>
        </p:grpSpPr>
        <p:sp>
          <p:nvSpPr>
            <p:cNvPr id="9" name="object 9"/>
            <p:cNvSpPr/>
            <p:nvPr/>
          </p:nvSpPr>
          <p:spPr>
            <a:xfrm>
              <a:off x="355599" y="1170101"/>
              <a:ext cx="7578090" cy="2378075"/>
            </a:xfrm>
            <a:custGeom>
              <a:avLst/>
              <a:gdLst/>
              <a:ahLst/>
              <a:cxnLst/>
              <a:rect l="l" t="t" r="r" b="b"/>
              <a:pathLst>
                <a:path w="7578090" h="2378075">
                  <a:moveTo>
                    <a:pt x="7577886" y="0"/>
                  </a:moveTo>
                  <a:lnTo>
                    <a:pt x="0" y="0"/>
                  </a:lnTo>
                  <a:lnTo>
                    <a:pt x="0" y="2377846"/>
                  </a:lnTo>
                  <a:lnTo>
                    <a:pt x="7577886" y="2377846"/>
                  </a:lnTo>
                  <a:lnTo>
                    <a:pt x="7577886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413" y="2011845"/>
              <a:ext cx="0" cy="1435735"/>
            </a:xfrm>
            <a:custGeom>
              <a:avLst/>
              <a:gdLst/>
              <a:ahLst/>
              <a:cxnLst/>
              <a:rect l="l" t="t" r="r" b="b"/>
              <a:pathLst>
                <a:path h="1435735">
                  <a:moveTo>
                    <a:pt x="0" y="1435544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33978" y="1642483"/>
            <a:ext cx="3619036" cy="3229109"/>
            <a:chOff x="8052854" y="1162481"/>
            <a:chExt cx="5363210" cy="4785360"/>
          </a:xfrm>
        </p:grpSpPr>
        <p:sp>
          <p:nvSpPr>
            <p:cNvPr id="12" name="object 12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5347804" y="0"/>
                  </a:moveTo>
                  <a:lnTo>
                    <a:pt x="0" y="0"/>
                  </a:ln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close/>
                </a:path>
              </a:pathLst>
            </a:custGeom>
            <a:solidFill>
              <a:srgbClr val="B1DE8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74" y="1170101"/>
              <a:ext cx="5347970" cy="4770120"/>
            </a:xfrm>
            <a:custGeom>
              <a:avLst/>
              <a:gdLst/>
              <a:ahLst/>
              <a:cxnLst/>
              <a:rect l="l" t="t" r="r" b="b"/>
              <a:pathLst>
                <a:path w="5347969" h="4770120">
                  <a:moveTo>
                    <a:pt x="0" y="0"/>
                  </a:moveTo>
                  <a:lnTo>
                    <a:pt x="0" y="4769980"/>
                  </a:lnTo>
                  <a:lnTo>
                    <a:pt x="5347804" y="4769980"/>
                  </a:lnTo>
                  <a:lnTo>
                    <a:pt x="5347804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7F7F7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9954" y="1647625"/>
            <a:ext cx="5113613" cy="1513235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31"/>
              </a:lnSpc>
            </a:pPr>
            <a:r>
              <a:rPr sz="1552" dirty="0">
                <a:latin typeface="Cambria"/>
                <a:cs typeface="Cambria"/>
              </a:rPr>
              <a:t>RadialTreeLayout(tree</a:t>
            </a:r>
            <a:r>
              <a:rPr sz="1552" spc="171" dirty="0">
                <a:latin typeface="Cambria"/>
                <a:cs typeface="Cambria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root</a:t>
            </a:r>
            <a:r>
              <a:rPr sz="1552" spc="13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r</a:t>
            </a:r>
            <a:r>
              <a:rPr sz="1552" i="1" spc="165" dirty="0">
                <a:latin typeface="Cambria"/>
                <a:cs typeface="Cambria"/>
              </a:rPr>
              <a:t> </a:t>
            </a:r>
            <a:r>
              <a:rPr sz="1620" i="1" spc="-209" dirty="0">
                <a:latin typeface="Meiryo UI"/>
                <a:cs typeface="Meiryo UI"/>
              </a:rPr>
              <a:t>∈</a:t>
            </a:r>
            <a:r>
              <a:rPr sz="1620" i="1" spc="-34" dirty="0">
                <a:latin typeface="Meiryo UI"/>
                <a:cs typeface="Meiryo UI"/>
              </a:rPr>
              <a:t> </a:t>
            </a:r>
            <a:r>
              <a:rPr sz="1552" i="1" spc="91" dirty="0">
                <a:latin typeface="Cambria"/>
                <a:cs typeface="Cambria"/>
              </a:rPr>
              <a:t>T</a:t>
            </a:r>
            <a:r>
              <a:rPr sz="1552" spc="91" dirty="0">
                <a:latin typeface="Cambria"/>
                <a:cs typeface="Cambria"/>
              </a:rPr>
              <a:t>,</a:t>
            </a:r>
            <a:r>
              <a:rPr sz="1552" spc="132" dirty="0">
                <a:latin typeface="Cambria"/>
                <a:cs typeface="Cambria"/>
              </a:rPr>
              <a:t> </a:t>
            </a:r>
            <a:r>
              <a:rPr sz="1552" dirty="0">
                <a:latin typeface="Cambria"/>
                <a:cs typeface="Cambria"/>
              </a:rPr>
              <a:t>radii</a:t>
            </a:r>
            <a:r>
              <a:rPr sz="1552" spc="155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ρ</a:t>
            </a:r>
            <a:r>
              <a:rPr sz="1822" baseline="-13888" dirty="0">
                <a:latin typeface="Cambria"/>
                <a:cs typeface="Cambria"/>
              </a:rPr>
              <a:t>1</a:t>
            </a:r>
            <a:r>
              <a:rPr sz="1822" spc="445" baseline="-13888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36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240" dirty="0">
                <a:latin typeface="Meiryo UI"/>
                <a:cs typeface="Meiryo UI"/>
              </a:rPr>
              <a:t> </a:t>
            </a:r>
            <a:r>
              <a:rPr sz="1620" i="1" spc="-118" dirty="0">
                <a:latin typeface="Meiryo UI"/>
                <a:cs typeface="Meiryo UI"/>
              </a:rPr>
              <a:t>·</a:t>
            </a:r>
            <a:r>
              <a:rPr sz="1620" i="1" spc="-54" dirty="0">
                <a:latin typeface="Meiryo UI"/>
                <a:cs typeface="Meiryo UI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&lt;</a:t>
            </a:r>
            <a:r>
              <a:rPr sz="1620" i="1" spc="-77" dirty="0">
                <a:latin typeface="Verdana"/>
                <a:cs typeface="Verdana"/>
              </a:rPr>
              <a:t> </a:t>
            </a:r>
            <a:r>
              <a:rPr sz="1552" i="1" spc="-74" dirty="0">
                <a:latin typeface="Arial"/>
                <a:cs typeface="Arial"/>
              </a:rPr>
              <a:t>ρ</a:t>
            </a:r>
            <a:r>
              <a:rPr sz="1822" i="1" spc="-111" baseline="-15432" dirty="0">
                <a:latin typeface="Cambria"/>
                <a:cs typeface="Cambria"/>
              </a:rPr>
              <a:t>k</a:t>
            </a:r>
            <a:r>
              <a:rPr sz="1822" i="1" spc="-233" baseline="-15432" dirty="0">
                <a:latin typeface="Cambria"/>
                <a:cs typeface="Cambria"/>
              </a:rPr>
              <a:t> </a:t>
            </a:r>
            <a:r>
              <a:rPr sz="1552" spc="-34" dirty="0">
                <a:latin typeface="Cambria"/>
                <a:cs typeface="Cambria"/>
              </a:rPr>
              <a:t>)</a:t>
            </a:r>
            <a:endParaRPr sz="1552">
              <a:latin typeface="Cambria"/>
              <a:cs typeface="Cambria"/>
            </a:endParaRPr>
          </a:p>
          <a:p>
            <a:pPr marL="34280">
              <a:lnSpc>
                <a:spcPts val="1859"/>
              </a:lnSpc>
              <a:spcBef>
                <a:spcPts val="611"/>
              </a:spcBef>
            </a:pPr>
            <a:r>
              <a:rPr sz="1552" b="1" spc="-7" dirty="0">
                <a:latin typeface="Palatino Linotype"/>
                <a:cs typeface="Palatino Linotype"/>
              </a:rPr>
              <a:t>begin</a:t>
            </a:r>
            <a:endParaRPr sz="1552">
              <a:latin typeface="Palatino Linotype"/>
              <a:cs typeface="Palatino Linotype"/>
            </a:endParaRPr>
          </a:p>
          <a:p>
            <a:pPr marL="282809" marR="2990059">
              <a:lnSpc>
                <a:spcPts val="1923"/>
              </a:lnSpc>
              <a:spcBef>
                <a:spcPts val="77"/>
              </a:spcBef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r</a:t>
            </a:r>
            <a:r>
              <a:rPr sz="1620" spc="-7" dirty="0">
                <a:latin typeface="Tahoma"/>
                <a:cs typeface="Tahoma"/>
              </a:rPr>
              <a:t>) </a:t>
            </a:r>
            <a:r>
              <a:rPr sz="1552" i="1" spc="-37" dirty="0">
                <a:latin typeface="Cambria"/>
                <a:cs typeface="Cambria"/>
              </a:rPr>
              <a:t>preorder</a:t>
            </a:r>
            <a:r>
              <a:rPr sz="1620" spc="-37" dirty="0">
                <a:latin typeface="Tahoma"/>
                <a:cs typeface="Tahoma"/>
              </a:rPr>
              <a:t>(</a:t>
            </a:r>
            <a:r>
              <a:rPr sz="1552" i="1" spc="-37" dirty="0">
                <a:latin typeface="Cambria"/>
                <a:cs typeface="Cambria"/>
              </a:rPr>
              <a:t>r</a:t>
            </a:r>
            <a:r>
              <a:rPr sz="1552" spc="-37" dirty="0">
                <a:latin typeface="Cambria"/>
                <a:cs typeface="Cambria"/>
              </a:rPr>
              <a:t>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4" dirty="0">
                <a:latin typeface="Cambria"/>
                <a:cs typeface="Cambria"/>
              </a:rPr>
              <a:t> </a:t>
            </a:r>
            <a:r>
              <a:rPr sz="1552" spc="-7" dirty="0">
                <a:latin typeface="Cambria"/>
                <a:cs typeface="Cambria"/>
              </a:rPr>
              <a:t>0,</a:t>
            </a:r>
            <a:r>
              <a:rPr sz="1552" spc="-61" dirty="0">
                <a:latin typeface="Cambria"/>
                <a:cs typeface="Cambria"/>
              </a:rPr>
              <a:t> </a:t>
            </a:r>
            <a:r>
              <a:rPr sz="1552" spc="-17" dirty="0">
                <a:latin typeface="Cambria"/>
                <a:cs typeface="Cambria"/>
              </a:rPr>
              <a:t>2</a:t>
            </a:r>
            <a:r>
              <a:rPr sz="1552" i="1" spc="-17" dirty="0">
                <a:latin typeface="Arial"/>
                <a:cs typeface="Arial"/>
              </a:rPr>
              <a:t>π</a:t>
            </a:r>
            <a:r>
              <a:rPr sz="1620" spc="-17" dirty="0">
                <a:latin typeface="Tahoma"/>
                <a:cs typeface="Tahoma"/>
              </a:rPr>
              <a:t>) </a:t>
            </a:r>
            <a:r>
              <a:rPr sz="1552" b="1" dirty="0">
                <a:latin typeface="Palatino Linotype"/>
                <a:cs typeface="Palatino Linotype"/>
              </a:rPr>
              <a:t>return</a:t>
            </a:r>
            <a:r>
              <a:rPr sz="1552" b="1" spc="145" dirty="0">
                <a:latin typeface="Palatino Linotype"/>
                <a:cs typeface="Palatino Linotype"/>
              </a:rPr>
              <a:t> </a:t>
            </a:r>
            <a:r>
              <a:rPr sz="1620" spc="67" dirty="0">
                <a:latin typeface="Tahoma"/>
                <a:cs typeface="Tahoma"/>
              </a:rPr>
              <a:t>(</a:t>
            </a:r>
            <a:r>
              <a:rPr sz="1552" i="1" spc="67" dirty="0">
                <a:latin typeface="Cambria"/>
                <a:cs typeface="Cambria"/>
              </a:rPr>
              <a:t>d</a:t>
            </a:r>
            <a:r>
              <a:rPr sz="1822" i="1" spc="101" baseline="-10802" dirty="0">
                <a:latin typeface="Cambria"/>
                <a:cs typeface="Cambria"/>
              </a:rPr>
              <a:t>v</a:t>
            </a:r>
            <a:r>
              <a:rPr sz="1552" spc="67" dirty="0">
                <a:latin typeface="Cambria"/>
                <a:cs typeface="Cambria"/>
              </a:rPr>
              <a:t>,</a:t>
            </a:r>
            <a:r>
              <a:rPr sz="1552" spc="-2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202" baseline="-10802" dirty="0">
                <a:latin typeface="Cambria"/>
                <a:cs typeface="Cambria"/>
              </a:rPr>
              <a:t> </a:t>
            </a:r>
            <a:r>
              <a:rPr sz="1620" spc="51" dirty="0">
                <a:latin typeface="Tahoma"/>
                <a:cs typeface="Tahoma"/>
              </a:rPr>
              <a:t>)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i="1" spc="76" baseline="-18018" dirty="0">
                <a:latin typeface="Meiryo UI"/>
                <a:cs typeface="Meiryo UI"/>
              </a:rPr>
              <a:t>∈</a:t>
            </a:r>
            <a:r>
              <a:rPr sz="1822" i="1" spc="76" baseline="-18518" dirty="0">
                <a:latin typeface="Cambria"/>
                <a:cs typeface="Cambria"/>
              </a:rPr>
              <a:t>V</a:t>
            </a:r>
            <a:r>
              <a:rPr sz="1873" spc="76" baseline="-18018" dirty="0">
                <a:latin typeface="Tahoma"/>
                <a:cs typeface="Tahoma"/>
              </a:rPr>
              <a:t>(</a:t>
            </a:r>
            <a:r>
              <a:rPr sz="1822" i="1" spc="76" baseline="-18518" dirty="0">
                <a:latin typeface="Cambria"/>
                <a:cs typeface="Cambria"/>
              </a:rPr>
              <a:t>T</a:t>
            </a:r>
            <a:r>
              <a:rPr sz="1873" spc="76" baseline="-18018" dirty="0">
                <a:latin typeface="Tahoma"/>
                <a:cs typeface="Tahoma"/>
              </a:rPr>
              <a:t>)</a:t>
            </a:r>
            <a:endParaRPr sz="1873" baseline="-18018">
              <a:latin typeface="Tahoma"/>
              <a:cs typeface="Tahoma"/>
            </a:endParaRPr>
          </a:p>
          <a:p>
            <a:pPr marL="282809">
              <a:lnSpc>
                <a:spcPts val="1849"/>
              </a:lnSpc>
            </a:pPr>
            <a:r>
              <a:rPr sz="1552" spc="57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spc="128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dirty="0">
                <a:solidFill>
                  <a:srgbClr val="7F7F7F"/>
                </a:solidFill>
                <a:latin typeface="Cambria"/>
                <a:cs typeface="Cambria"/>
              </a:rPr>
              <a:t>vertex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47" dirty="0">
                <a:solidFill>
                  <a:srgbClr val="7F7F7F"/>
                </a:solidFill>
                <a:latin typeface="Cambria"/>
                <a:cs typeface="Cambria"/>
              </a:rPr>
              <a:t>pos./polar</a:t>
            </a:r>
            <a:r>
              <a:rPr sz="1552" spc="132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552" spc="-7" dirty="0">
                <a:solidFill>
                  <a:srgbClr val="7F7F7F"/>
                </a:solidFill>
                <a:latin typeface="Cambria"/>
                <a:cs typeface="Cambria"/>
              </a:rPr>
              <a:t>coord.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026" y="3179858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6" name="object 16"/>
          <p:cNvSpPr txBox="1"/>
          <p:nvPr/>
        </p:nvSpPr>
        <p:spPr>
          <a:xfrm>
            <a:off x="239956" y="3348383"/>
            <a:ext cx="2454825" cy="1192634"/>
          </a:xfrm>
          <a:prstGeom prst="rect">
            <a:avLst/>
          </a:prstGeom>
          <a:ln w="15240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80">
              <a:lnSpc>
                <a:spcPts val="1700"/>
              </a:lnSpc>
            </a:pPr>
            <a:r>
              <a:rPr sz="1552" spc="-20" dirty="0">
                <a:latin typeface="Tahoma"/>
                <a:cs typeface="Tahoma"/>
              </a:rPr>
              <a:t>postorder(vertex</a:t>
            </a:r>
            <a:r>
              <a:rPr sz="1552" spc="-61" dirty="0">
                <a:latin typeface="Tahoma"/>
                <a:cs typeface="Tahoma"/>
              </a:rPr>
              <a:t> </a:t>
            </a:r>
            <a:r>
              <a:rPr sz="1552" i="1" spc="40" dirty="0">
                <a:latin typeface="Cambria"/>
                <a:cs typeface="Cambria"/>
              </a:rPr>
              <a:t>v</a:t>
            </a:r>
            <a:r>
              <a:rPr sz="1552" spc="40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  <a:p>
            <a:pPr marL="285379">
              <a:lnSpc>
                <a:spcPts val="1940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71" dirty="0">
                <a:latin typeface="Meiryo UI"/>
                <a:cs typeface="Meiryo UI"/>
              </a:rPr>
              <a:t> </a:t>
            </a:r>
            <a:r>
              <a:rPr sz="1552" spc="-34" dirty="0">
                <a:latin typeface="Cambria"/>
                <a:cs typeface="Cambria"/>
              </a:rPr>
              <a:t>1</a:t>
            </a:r>
            <a:endParaRPr sz="1552">
              <a:latin typeface="Cambria"/>
              <a:cs typeface="Cambria"/>
            </a:endParaRPr>
          </a:p>
          <a:p>
            <a:pPr marL="282809">
              <a:lnSpc>
                <a:spcPts val="1859"/>
              </a:lnSpc>
              <a:spcBef>
                <a:spcPts val="47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  <a:p>
            <a:pPr marL="531338">
              <a:lnSpc>
                <a:spcPts val="1930"/>
              </a:lnSpc>
            </a:pPr>
            <a:r>
              <a:rPr sz="1552" i="1" spc="-7" dirty="0">
                <a:latin typeface="Cambria"/>
                <a:cs typeface="Cambria"/>
              </a:rPr>
              <a:t>postorder</a:t>
            </a:r>
            <a:r>
              <a:rPr sz="1620" spc="-7" dirty="0">
                <a:latin typeface="Tahoma"/>
                <a:cs typeface="Tahoma"/>
              </a:rPr>
              <a:t>(</a:t>
            </a:r>
            <a:r>
              <a:rPr sz="1552" i="1" spc="-7" dirty="0">
                <a:latin typeface="Cambria"/>
                <a:cs typeface="Cambria"/>
              </a:rPr>
              <a:t>w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533909">
              <a:lnSpc>
                <a:spcPts val="1933"/>
              </a:lnSpc>
            </a:pP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0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51" dirty="0">
                <a:latin typeface="Meiryo UI"/>
                <a:cs typeface="Meiryo UI"/>
              </a:rPr>
              <a:t> </a:t>
            </a:r>
            <a:r>
              <a:rPr sz="1620" i="1" spc="-145" dirty="0">
                <a:latin typeface="Verdana"/>
                <a:cs typeface="Verdana"/>
              </a:rPr>
              <a:t>.e</a:t>
            </a:r>
            <a:r>
              <a:rPr sz="1620" spc="-145" dirty="0">
                <a:latin typeface="Tahoma"/>
                <a:cs typeface="Tahoma"/>
              </a:rPr>
              <a:t>(</a:t>
            </a:r>
            <a:r>
              <a:rPr sz="1552" i="1" spc="-145" dirty="0">
                <a:latin typeface="Cambria"/>
                <a:cs typeface="Cambria"/>
              </a:rPr>
              <a:t>v</a:t>
            </a:r>
            <a:r>
              <a:rPr sz="1620" spc="-145" dirty="0">
                <a:latin typeface="Tahoma"/>
                <a:cs typeface="Tahoma"/>
              </a:rPr>
              <a:t>)</a:t>
            </a:r>
            <a:r>
              <a:rPr sz="1620" spc="-152" dirty="0">
                <a:latin typeface="Tahoma"/>
                <a:cs typeface="Tahom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45" dirty="0">
                <a:latin typeface="Tahoma"/>
                <a:cs typeface="Tahoma"/>
              </a:rPr>
              <a:t> </a:t>
            </a:r>
            <a:r>
              <a:rPr sz="1620" i="1" spc="-13" dirty="0">
                <a:latin typeface="Verdana"/>
                <a:cs typeface="Verdana"/>
              </a:rPr>
              <a:t>.e</a:t>
            </a:r>
            <a:r>
              <a:rPr sz="1620" spc="-13" dirty="0">
                <a:latin typeface="Tahoma"/>
                <a:cs typeface="Tahoma"/>
              </a:rPr>
              <a:t>(</a:t>
            </a:r>
            <a:r>
              <a:rPr sz="1552" i="1" spc="-13" dirty="0">
                <a:latin typeface="Cambria"/>
                <a:cs typeface="Cambria"/>
              </a:rPr>
              <a:t>w</a:t>
            </a:r>
            <a:r>
              <a:rPr sz="1620" spc="-13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26" y="4575373"/>
            <a:ext cx="348792" cy="94268"/>
            <a:chOff x="537984" y="5508861"/>
            <a:chExt cx="516890" cy="139700"/>
          </a:xfrm>
        </p:grpSpPr>
        <p:sp>
          <p:nvSpPr>
            <p:cNvPr id="18" name="object 18"/>
            <p:cNvSpPr/>
            <p:nvPr/>
          </p:nvSpPr>
          <p:spPr>
            <a:xfrm>
              <a:off x="906421" y="551543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84" y="564189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9334" y="1598159"/>
            <a:ext cx="277148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spc="-30" dirty="0">
                <a:latin typeface="Tahoma"/>
                <a:cs typeface="Tahoma"/>
              </a:rPr>
              <a:t>preorder(vertex</a:t>
            </a:r>
            <a:r>
              <a:rPr sz="1552" spc="44" dirty="0">
                <a:latin typeface="Tahoma"/>
                <a:cs typeface="Tahoma"/>
              </a:rPr>
              <a:t> </a:t>
            </a:r>
            <a:r>
              <a:rPr sz="1552" i="1" dirty="0">
                <a:latin typeface="Cambria"/>
                <a:cs typeface="Cambria"/>
              </a:rPr>
              <a:t>v</a:t>
            </a:r>
            <a:r>
              <a:rPr sz="1552" dirty="0">
                <a:latin typeface="Tahoma"/>
                <a:cs typeface="Tahoma"/>
              </a:rPr>
              <a:t>,</a:t>
            </a:r>
            <a:r>
              <a:rPr sz="1552" spc="54" dirty="0">
                <a:latin typeface="Tahoma"/>
                <a:cs typeface="Tahoma"/>
              </a:rPr>
              <a:t> </a:t>
            </a:r>
            <a:r>
              <a:rPr sz="1552" i="1" spc="34" dirty="0">
                <a:latin typeface="Cambria"/>
                <a:cs typeface="Cambria"/>
              </a:rPr>
              <a:t>t</a:t>
            </a:r>
            <a:r>
              <a:rPr sz="1552" spc="3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44" dirty="0">
                <a:latin typeface="Arial"/>
                <a:cs typeface="Arial"/>
              </a:rPr>
              <a:t>α</a:t>
            </a:r>
            <a:r>
              <a:rPr sz="1822" spc="65" baseline="-13888" dirty="0">
                <a:latin typeface="Cambria"/>
                <a:cs typeface="Cambria"/>
              </a:rPr>
              <a:t>min</a:t>
            </a:r>
            <a:r>
              <a:rPr sz="1552" spc="44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27" dirty="0">
                <a:latin typeface="Arial"/>
                <a:cs typeface="Arial"/>
              </a:rPr>
              <a:t>α</a:t>
            </a:r>
            <a:r>
              <a:rPr sz="1822" spc="40" baseline="-10802" dirty="0">
                <a:latin typeface="Cambria"/>
                <a:cs typeface="Cambria"/>
              </a:rPr>
              <a:t>max</a:t>
            </a:r>
            <a:r>
              <a:rPr sz="1552" spc="27" dirty="0">
                <a:latin typeface="Tahoma"/>
                <a:cs typeface="Tahoma"/>
              </a:rPr>
              <a:t>)</a:t>
            </a:r>
            <a:endParaRPr sz="1552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9401" y="1908363"/>
            <a:ext cx="0" cy="2865320"/>
          </a:xfrm>
          <a:custGeom>
            <a:avLst/>
            <a:gdLst/>
            <a:ahLst/>
            <a:cxnLst/>
            <a:rect l="l" t="t" r="r" b="b"/>
            <a:pathLst>
              <a:path h="4246245">
                <a:moveTo>
                  <a:pt x="0" y="4246008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2" name="object 22"/>
          <p:cNvSpPr txBox="1"/>
          <p:nvPr/>
        </p:nvSpPr>
        <p:spPr>
          <a:xfrm>
            <a:off x="5642164" y="1878153"/>
            <a:ext cx="2169879" cy="487313"/>
          </a:xfrm>
          <a:prstGeom prst="rect">
            <a:avLst/>
          </a:prstGeom>
          <a:solidFill>
            <a:srgbClr val="A6CDE2"/>
          </a:solidFill>
        </p:spPr>
        <p:txBody>
          <a:bodyPr vert="horz" wrap="square" lIns="0" tIns="0" rIns="0" bIns="0" rtlCol="0">
            <a:spAutoFit/>
          </a:bodyPr>
          <a:lstStyle/>
          <a:p>
            <a:pPr marL="73702">
              <a:lnSpc>
                <a:spcPts val="1896"/>
              </a:lnSpc>
            </a:pPr>
            <a:r>
              <a:rPr sz="1552" i="1" dirty="0">
                <a:latin typeface="Cambria"/>
                <a:cs typeface="Cambria"/>
              </a:rPr>
              <a:t>d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01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40" dirty="0">
                <a:latin typeface="Meiryo UI"/>
                <a:cs typeface="Meiryo UI"/>
              </a:rPr>
              <a:t> </a:t>
            </a:r>
            <a:r>
              <a:rPr sz="1552" i="1" spc="-17" dirty="0">
                <a:latin typeface="Arial"/>
                <a:cs typeface="Arial"/>
              </a:rPr>
              <a:t>ρ</a:t>
            </a:r>
            <a:r>
              <a:rPr sz="1822" i="1" spc="-25" baseline="-10802" dirty="0">
                <a:latin typeface="Cambria"/>
                <a:cs typeface="Cambria"/>
              </a:rPr>
              <a:t>t</a:t>
            </a:r>
            <a:endParaRPr sz="1822" baseline="-10802">
              <a:latin typeface="Cambria"/>
              <a:cs typeface="Cambria"/>
            </a:endParaRPr>
          </a:p>
          <a:p>
            <a:pPr marL="73702">
              <a:lnSpc>
                <a:spcPts val="1933"/>
              </a:lnSpc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51" baseline="-10802" dirty="0">
                <a:latin typeface="Cambria"/>
                <a:cs typeface="Cambria"/>
              </a:rPr>
              <a:t> 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7" dirty="0">
                <a:latin typeface="Meiryo UI"/>
                <a:cs typeface="Meiryo UI"/>
              </a:rPr>
              <a:t> 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3888" dirty="0">
                <a:latin typeface="Cambria"/>
                <a:cs typeface="Cambria"/>
              </a:rPr>
              <a:t>min</a:t>
            </a:r>
            <a:r>
              <a:rPr sz="1822" spc="273" baseline="-13888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32" dirty="0">
                <a:latin typeface="Tahoma"/>
                <a:cs typeface="Tahoma"/>
              </a:rPr>
              <a:t> </a:t>
            </a:r>
            <a:r>
              <a:rPr sz="1552" i="1" spc="40" dirty="0">
                <a:latin typeface="Arial"/>
                <a:cs typeface="Arial"/>
              </a:rPr>
              <a:t>α</a:t>
            </a:r>
            <a:r>
              <a:rPr sz="1822" spc="60" baseline="-10802" dirty="0">
                <a:latin typeface="Cambria"/>
                <a:cs typeface="Cambria"/>
              </a:rPr>
              <a:t>max</a:t>
            </a:r>
            <a:r>
              <a:rPr sz="1620" spc="40" dirty="0">
                <a:latin typeface="Tahoma"/>
                <a:cs typeface="Tahoma"/>
              </a:rPr>
              <a:t>)</a:t>
            </a:r>
            <a:r>
              <a:rPr sz="1552" spc="40" dirty="0">
                <a:latin typeface="Cambria"/>
                <a:cs typeface="Cambria"/>
              </a:rPr>
              <a:t>/2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5091" y="2350882"/>
            <a:ext cx="1137644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if</a:t>
            </a:r>
            <a:r>
              <a:rPr sz="1552" b="1" spc="44" dirty="0">
                <a:latin typeface="Palatino Linotype"/>
                <a:cs typeface="Palatino Linotype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11" dirty="0">
                <a:latin typeface="Cambria"/>
                <a:cs typeface="Cambria"/>
              </a:rPr>
              <a:t> </a:t>
            </a:r>
            <a:r>
              <a:rPr sz="1620" i="1" spc="-54" dirty="0">
                <a:latin typeface="Verdana"/>
                <a:cs typeface="Verdana"/>
              </a:rPr>
              <a:t>&gt;</a:t>
            </a:r>
            <a:r>
              <a:rPr sz="1620" i="1" spc="-115" dirty="0">
                <a:latin typeface="Verdana"/>
                <a:cs typeface="Verdana"/>
              </a:rPr>
              <a:t> </a:t>
            </a:r>
            <a:r>
              <a:rPr sz="1552" dirty="0">
                <a:latin typeface="Cambria"/>
                <a:cs typeface="Cambria"/>
              </a:rPr>
              <a:t>0</a:t>
            </a:r>
            <a:r>
              <a:rPr sz="1552" spc="94" dirty="0">
                <a:latin typeface="Cambria"/>
                <a:cs typeface="Cambria"/>
              </a:rPr>
              <a:t> </a:t>
            </a:r>
            <a:r>
              <a:rPr sz="1552" b="1" spc="-13" dirty="0">
                <a:latin typeface="Palatino Linotype"/>
                <a:cs typeface="Palatino Linotype"/>
              </a:rPr>
              <a:t>then</a:t>
            </a:r>
            <a:endParaRPr sz="155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8019" y="2640891"/>
            <a:ext cx="0" cy="615313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911252"/>
                </a:moveTo>
                <a:lnTo>
                  <a:pt x="0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5" name="object 25"/>
          <p:cNvSpPr txBox="1"/>
          <p:nvPr/>
        </p:nvSpPr>
        <p:spPr>
          <a:xfrm>
            <a:off x="5939065" y="2604179"/>
            <a:ext cx="2596228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822" spc="182" baseline="-13888" dirty="0">
                <a:latin typeface="Cambria"/>
                <a:cs typeface="Cambria"/>
              </a:rPr>
              <a:t> </a:t>
            </a:r>
            <a:r>
              <a:rPr sz="1620" i="1" spc="7" dirty="0">
                <a:latin typeface="Meiryo UI"/>
                <a:cs typeface="Meiryo UI"/>
              </a:rPr>
              <a:t>←</a:t>
            </a:r>
            <a:r>
              <a:rPr sz="1620" i="1" spc="-283" dirty="0">
                <a:latin typeface="Meiryo UI"/>
                <a:cs typeface="Meiryo UI"/>
              </a:rPr>
              <a:t> </a:t>
            </a:r>
            <a:r>
              <a:rPr sz="1552" spc="7" dirty="0">
                <a:latin typeface="Cambria"/>
                <a:cs typeface="Cambria"/>
              </a:rPr>
              <a:t>max</a:t>
            </a:r>
            <a:r>
              <a:rPr sz="1620" i="1" spc="7" dirty="0">
                <a:latin typeface="Meiryo UI"/>
                <a:cs typeface="Meiryo UI"/>
              </a:rPr>
              <a:t>{</a:t>
            </a:r>
            <a:r>
              <a:rPr sz="1552" i="1" spc="7" dirty="0">
                <a:latin typeface="Arial"/>
                <a:cs typeface="Arial"/>
              </a:rPr>
              <a:t>α</a:t>
            </a:r>
            <a:r>
              <a:rPr sz="1822" spc="10" baseline="-13888" dirty="0">
                <a:latin typeface="Cambria"/>
                <a:cs typeface="Cambria"/>
              </a:rPr>
              <a:t>min</a:t>
            </a:r>
            <a:r>
              <a:rPr sz="1552" spc="7" dirty="0">
                <a:latin typeface="Cambria"/>
                <a:cs typeface="Cambria"/>
              </a:rPr>
              <a:t>,</a:t>
            </a:r>
            <a:r>
              <a:rPr sz="1552" spc="5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Arial"/>
                <a:cs typeface="Arial"/>
              </a:rPr>
              <a:t>α</a:t>
            </a:r>
            <a:r>
              <a:rPr sz="1822" i="1" spc="-10" baseline="-10802" dirty="0">
                <a:latin typeface="Cambria"/>
                <a:cs typeface="Cambria"/>
              </a:rPr>
              <a:t>v</a:t>
            </a:r>
            <a:r>
              <a:rPr sz="1620" i="1" spc="-7" dirty="0">
                <a:latin typeface="Meiryo UI"/>
                <a:cs typeface="Meiryo UI"/>
              </a:rPr>
              <a:t>−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9779" y="2552067"/>
            <a:ext cx="169682" cy="196493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9464" y="2770970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28" name="object 28"/>
          <p:cNvSpPr txBox="1"/>
          <p:nvPr/>
        </p:nvSpPr>
        <p:spPr>
          <a:xfrm>
            <a:off x="5939065" y="2918282"/>
            <a:ext cx="261208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192" baseline="-10802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280" dirty="0">
                <a:latin typeface="Meiryo UI"/>
                <a:cs typeface="Meiryo UI"/>
              </a:rPr>
              <a:t> </a:t>
            </a:r>
            <a:r>
              <a:rPr sz="1552" dirty="0">
                <a:latin typeface="Cambria"/>
                <a:cs typeface="Cambria"/>
              </a:rPr>
              <a:t>min</a:t>
            </a:r>
            <a:r>
              <a:rPr sz="1620" i="1" dirty="0">
                <a:latin typeface="Meiryo UI"/>
                <a:cs typeface="Meiryo UI"/>
              </a:rPr>
              <a:t>{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552" dirty="0">
                <a:latin typeface="Cambria"/>
                <a:cs typeface="Cambria"/>
              </a:rPr>
              <a:t>,</a:t>
            </a:r>
            <a:r>
              <a:rPr sz="1552" spc="54" dirty="0">
                <a:latin typeface="Cambria"/>
                <a:cs typeface="Cambria"/>
              </a:rPr>
              <a:t> 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i="1" baseline="-10802" dirty="0">
                <a:latin typeface="Cambria"/>
                <a:cs typeface="Cambria"/>
              </a:rPr>
              <a:t>v</a:t>
            </a:r>
            <a:r>
              <a:rPr sz="1822" i="1" spc="-55" baseline="-10802" dirty="0">
                <a:latin typeface="Cambria"/>
                <a:cs typeface="Cambria"/>
              </a:rPr>
              <a:t> </a:t>
            </a:r>
            <a:r>
              <a:rPr sz="1620" spc="-7" dirty="0">
                <a:latin typeface="Tahoma"/>
                <a:cs typeface="Tahoma"/>
              </a:rPr>
              <a:t>+</a:t>
            </a:r>
            <a:r>
              <a:rPr sz="1552" spc="-7" dirty="0">
                <a:latin typeface="Cambria"/>
                <a:cs typeface="Cambria"/>
              </a:rPr>
              <a:t>arccos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5692" y="2749905"/>
            <a:ext cx="319226" cy="320721"/>
          </a:xfrm>
          <a:prstGeom prst="rect">
            <a:avLst/>
          </a:prstGeom>
        </p:spPr>
        <p:txBody>
          <a:bodyPr vert="horz" wrap="square" lIns="0" tIns="78414" rIns="0" bIns="0" rtlCol="0">
            <a:spAutoFit/>
          </a:bodyPr>
          <a:lstStyle/>
          <a:p>
            <a:pPr marL="115266" marR="20568" indent="-89985">
              <a:lnSpc>
                <a:spcPct val="62800"/>
              </a:lnSpc>
              <a:spcBef>
                <a:spcPts val="617"/>
              </a:spcBef>
            </a:pPr>
            <a:r>
              <a:rPr sz="1822" i="1" spc="-30" baseline="9259" dirty="0">
                <a:latin typeface="Arial"/>
                <a:cs typeface="Arial"/>
              </a:rPr>
              <a:t>ρ</a:t>
            </a:r>
            <a:r>
              <a:rPr sz="877" i="1" spc="-20" dirty="0">
                <a:latin typeface="Cambria"/>
                <a:cs typeface="Cambria"/>
              </a:rPr>
              <a:t>t</a:t>
            </a:r>
            <a:r>
              <a:rPr sz="911" spc="-20" dirty="0">
                <a:latin typeface="Tahoma"/>
                <a:cs typeface="Tahoma"/>
              </a:rPr>
              <a:t>+</a:t>
            </a:r>
            <a:r>
              <a:rPr sz="877" spc="-20" dirty="0">
                <a:latin typeface="Cambria"/>
                <a:cs typeface="Cambria"/>
              </a:rPr>
              <a:t>1 </a:t>
            </a:r>
            <a:r>
              <a:rPr sz="1215" i="1" spc="-17" dirty="0">
                <a:latin typeface="Arial"/>
                <a:cs typeface="Arial"/>
              </a:rPr>
              <a:t>ρ</a:t>
            </a:r>
            <a:r>
              <a:rPr sz="1316" i="1" spc="-25" baseline="-10683" dirty="0">
                <a:latin typeface="Cambria"/>
                <a:cs typeface="Cambria"/>
              </a:rPr>
              <a:t>t</a:t>
            </a:r>
            <a:endParaRPr sz="1316" baseline="-10683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85328" y="3085095"/>
            <a:ext cx="280662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820" y="0"/>
                </a:lnTo>
              </a:path>
            </a:pathLst>
          </a:custGeom>
          <a:ln w="11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1" name="object 31"/>
          <p:cNvSpPr txBox="1"/>
          <p:nvPr/>
        </p:nvSpPr>
        <p:spPr>
          <a:xfrm>
            <a:off x="8561580" y="3064008"/>
            <a:ext cx="319226" cy="196430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25710">
              <a:spcBef>
                <a:spcPts val="74"/>
              </a:spcBef>
            </a:pPr>
            <a:r>
              <a:rPr sz="1822" i="1" spc="-20" baseline="9259" dirty="0">
                <a:latin typeface="Arial"/>
                <a:cs typeface="Arial"/>
              </a:rPr>
              <a:t>ρ</a:t>
            </a:r>
            <a:r>
              <a:rPr sz="877" i="1" spc="-13" dirty="0">
                <a:latin typeface="Cambria"/>
                <a:cs typeface="Cambria"/>
              </a:rPr>
              <a:t>t</a:t>
            </a:r>
            <a:r>
              <a:rPr sz="911" spc="-13" dirty="0">
                <a:latin typeface="Tahoma"/>
                <a:cs typeface="Tahoma"/>
              </a:rPr>
              <a:t>+</a:t>
            </a:r>
            <a:r>
              <a:rPr sz="877" spc="-13" dirty="0">
                <a:latin typeface="Cambria"/>
                <a:cs typeface="Cambria"/>
              </a:rPr>
              <a:t>1</a:t>
            </a:r>
            <a:endParaRPr sz="877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0607" y="2539889"/>
            <a:ext cx="137117" cy="638869"/>
          </a:xfrm>
          <a:prstGeom prst="rect">
            <a:avLst/>
          </a:prstGeom>
        </p:spPr>
        <p:txBody>
          <a:bodyPr vert="horz" wrap="square" lIns="0" tIns="75414" rIns="0" bIns="0" rtlCol="0">
            <a:spAutoFit/>
          </a:bodyPr>
          <a:lstStyle/>
          <a:p>
            <a:pPr marL="8570">
              <a:spcBef>
                <a:spcPts val="594"/>
              </a:spcBef>
            </a:pPr>
            <a:r>
              <a:rPr sz="1620" i="1" spc="-34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  <a:p>
            <a:pPr marL="24424">
              <a:spcBef>
                <a:spcPts val="530"/>
              </a:spcBef>
            </a:pPr>
            <a:r>
              <a:rPr sz="1620" i="1" spc="-121" dirty="0">
                <a:latin typeface="Meiryo UI"/>
                <a:cs typeface="Meiryo UI"/>
              </a:rPr>
              <a:t>}</a:t>
            </a:r>
            <a:endParaRPr sz="1620">
              <a:latin typeface="Meiryo UI"/>
              <a:cs typeface="Meiryo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02453" y="3251360"/>
            <a:ext cx="100267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028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4" name="object 34"/>
          <p:cNvSpPr txBox="1"/>
          <p:nvPr/>
        </p:nvSpPr>
        <p:spPr>
          <a:xfrm>
            <a:off x="5687951" y="3286440"/>
            <a:ext cx="1014667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57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28" dirty="0">
                <a:latin typeface="Meiryo UI"/>
                <a:cs typeface="Meiryo UI"/>
              </a:rPr>
              <a:t> </a:t>
            </a:r>
            <a:r>
              <a:rPr sz="1552" i="1" spc="-13" dirty="0">
                <a:latin typeface="Arial"/>
                <a:cs typeface="Arial"/>
              </a:rPr>
              <a:t>α</a:t>
            </a:r>
            <a:r>
              <a:rPr sz="1822" spc="-20" baseline="-13888" dirty="0">
                <a:latin typeface="Cambria"/>
                <a:cs typeface="Cambria"/>
              </a:rPr>
              <a:t>min</a:t>
            </a:r>
            <a:endParaRPr sz="1822" baseline="-13888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5091" y="3539015"/>
            <a:ext cx="2091465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b="1" dirty="0">
                <a:latin typeface="Palatino Linotype"/>
                <a:cs typeface="Palatino Linotype"/>
              </a:rPr>
              <a:t>foreach</a:t>
            </a:r>
            <a:r>
              <a:rPr sz="1552" b="1" spc="77" dirty="0">
                <a:latin typeface="Palatino Linotype"/>
                <a:cs typeface="Palatino Linotype"/>
              </a:rPr>
              <a:t> </a:t>
            </a:r>
            <a:r>
              <a:rPr sz="1552" spc="44" dirty="0">
                <a:latin typeface="Cambria"/>
                <a:cs typeface="Cambria"/>
              </a:rPr>
              <a:t>child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w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spc="37" dirty="0">
                <a:latin typeface="Cambria"/>
                <a:cs typeface="Cambria"/>
              </a:rPr>
              <a:t>of</a:t>
            </a:r>
            <a:r>
              <a:rPr sz="1552" spc="148" dirty="0">
                <a:latin typeface="Cambria"/>
                <a:cs typeface="Cambria"/>
              </a:rPr>
              <a:t> </a:t>
            </a:r>
            <a:r>
              <a:rPr sz="1552" i="1" spc="64" dirty="0">
                <a:latin typeface="Cambria"/>
                <a:cs typeface="Cambria"/>
              </a:rPr>
              <a:t>v</a:t>
            </a:r>
            <a:r>
              <a:rPr sz="1552" i="1" spc="148" dirty="0">
                <a:latin typeface="Cambria"/>
                <a:cs typeface="Cambria"/>
              </a:rPr>
              <a:t> </a:t>
            </a:r>
            <a:r>
              <a:rPr sz="1552" b="1" spc="-17" dirty="0">
                <a:latin typeface="Palatino Linotype"/>
                <a:cs typeface="Palatino Linotype"/>
              </a:rPr>
              <a:t>do</a:t>
            </a:r>
            <a:endParaRPr sz="1552">
              <a:latin typeface="Palatino Linotype"/>
              <a:cs typeface="Palatino Linotyp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53835" y="3820632"/>
            <a:ext cx="348792" cy="952964"/>
            <a:chOff x="8230475" y="4390376"/>
            <a:chExt cx="516890" cy="1412240"/>
          </a:xfrm>
        </p:grpSpPr>
        <p:sp>
          <p:nvSpPr>
            <p:cNvPr id="37" name="object 37"/>
            <p:cNvSpPr/>
            <p:nvPr/>
          </p:nvSpPr>
          <p:spPr>
            <a:xfrm>
              <a:off x="8592342" y="439037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h="1285875">
                  <a:moveTo>
                    <a:pt x="0" y="1285666"/>
                  </a:moveTo>
                  <a:lnTo>
                    <a:pt x="0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8913" y="566943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0475" y="5795905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028" y="0"/>
                  </a:lnTo>
                </a:path>
              </a:pathLst>
            </a:custGeom>
            <a:ln w="131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6569" y="3827881"/>
            <a:ext cx="3120272" cy="260549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25710">
              <a:spcBef>
                <a:spcPts val="88"/>
              </a:spcBef>
              <a:tabLst>
                <a:tab pos="1769268" algn="l"/>
              </a:tabLst>
            </a:pPr>
            <a:r>
              <a:rPr sz="1552" i="1" dirty="0">
                <a:latin typeface="Cambria"/>
                <a:cs typeface="Cambria"/>
              </a:rPr>
              <a:t>right</a:t>
            </a:r>
            <a:r>
              <a:rPr sz="1552" i="1" spc="91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18" dirty="0">
                <a:latin typeface="Meiryo UI"/>
                <a:cs typeface="Meiryo UI"/>
              </a:rPr>
              <a:t> </a:t>
            </a:r>
            <a:r>
              <a:rPr sz="1552" i="1" spc="-20" dirty="0">
                <a:latin typeface="Cambria"/>
                <a:cs typeface="Cambria"/>
              </a:rPr>
              <a:t>left</a:t>
            </a:r>
            <a:r>
              <a:rPr sz="1552" i="1" spc="-34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dirty="0">
                <a:latin typeface="Tahoma"/>
                <a:cs typeface="Tahoma"/>
              </a:rPr>
              <a:t> </a:t>
            </a:r>
            <a:r>
              <a:rPr sz="1873" u="sng" spc="25" baseline="360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73" i="1" u="sng" spc="-20" baseline="3603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.e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(</a:t>
            </a:r>
            <a:r>
              <a:rPr sz="1822" i="1" u="sng" spc="-20" baseline="3703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w</a:t>
            </a:r>
            <a:r>
              <a:rPr sz="1873" u="sng" spc="-20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873" u="sng" baseline="36036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873" spc="-96" baseline="36036" dirty="0">
                <a:latin typeface="Tahoma"/>
                <a:cs typeface="Tahoma"/>
              </a:rPr>
              <a:t> </a:t>
            </a:r>
            <a:r>
              <a:rPr sz="1620" i="1" dirty="0">
                <a:latin typeface="Meiryo UI"/>
                <a:cs typeface="Meiryo UI"/>
              </a:rPr>
              <a:t>·</a:t>
            </a:r>
            <a:r>
              <a:rPr sz="1620" dirty="0">
                <a:latin typeface="Tahoma"/>
                <a:cs typeface="Tahoma"/>
              </a:rPr>
              <a:t>(</a:t>
            </a:r>
            <a:r>
              <a:rPr sz="1552" i="1" dirty="0">
                <a:latin typeface="Arial"/>
                <a:cs typeface="Arial"/>
              </a:rPr>
              <a:t>α</a:t>
            </a:r>
            <a:r>
              <a:rPr sz="1822" baseline="-10802" dirty="0">
                <a:latin typeface="Cambria"/>
                <a:cs typeface="Cambria"/>
              </a:rPr>
              <a:t>max</a:t>
            </a:r>
            <a:r>
              <a:rPr sz="1822" spc="343" baseline="-10802" dirty="0">
                <a:latin typeface="Cambria"/>
                <a:cs typeface="Cambria"/>
              </a:rPr>
              <a:t> </a:t>
            </a:r>
            <a:r>
              <a:rPr sz="1620" i="1" spc="-30" dirty="0">
                <a:latin typeface="Meiryo UI"/>
                <a:cs typeface="Meiryo UI"/>
              </a:rPr>
              <a:t>−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37" dirty="0">
                <a:latin typeface="Arial"/>
                <a:cs typeface="Arial"/>
              </a:rPr>
              <a:t>α</a:t>
            </a:r>
            <a:r>
              <a:rPr sz="1822" spc="55" baseline="-13888" dirty="0">
                <a:latin typeface="Cambria"/>
                <a:cs typeface="Cambria"/>
              </a:rPr>
              <a:t>min</a:t>
            </a:r>
            <a:r>
              <a:rPr sz="1620" spc="3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3709" y="3957700"/>
            <a:ext cx="2329706" cy="691788"/>
          </a:xfrm>
          <a:prstGeom prst="rect">
            <a:avLst/>
          </a:prstGeom>
        </p:spPr>
        <p:txBody>
          <a:bodyPr vert="horz" wrap="square" lIns="0" tIns="11998" rIns="0" bIns="0" rtlCol="0">
            <a:spAutoFit/>
          </a:bodyPr>
          <a:lstStyle/>
          <a:p>
            <a:pPr marL="1260641">
              <a:lnSpc>
                <a:spcPts val="1485"/>
              </a:lnSpc>
              <a:spcBef>
                <a:spcPts val="94"/>
              </a:spcBef>
            </a:pPr>
            <a:r>
              <a:rPr sz="1248" i="1" spc="-7" dirty="0">
                <a:latin typeface="Verdana"/>
                <a:cs typeface="Verdana"/>
              </a:rPr>
              <a:t>.e</a:t>
            </a:r>
            <a:r>
              <a:rPr sz="1248" spc="-7" dirty="0">
                <a:latin typeface="Tahoma"/>
                <a:cs typeface="Tahoma"/>
              </a:rPr>
              <a:t>(</a:t>
            </a:r>
            <a:r>
              <a:rPr sz="1215" i="1" spc="-7" dirty="0">
                <a:latin typeface="Cambria"/>
                <a:cs typeface="Cambria"/>
              </a:rPr>
              <a:t>v</a:t>
            </a:r>
            <a:r>
              <a:rPr sz="1248" spc="-7" dirty="0">
                <a:latin typeface="Tahoma"/>
                <a:cs typeface="Tahoma"/>
              </a:rPr>
              <a:t>)</a:t>
            </a:r>
            <a:r>
              <a:rPr sz="1248" i="1" spc="-7" dirty="0">
                <a:latin typeface="Meiryo UI"/>
                <a:cs typeface="Meiryo UI"/>
              </a:rPr>
              <a:t>−</a:t>
            </a:r>
            <a:r>
              <a:rPr sz="1215" spc="-7" dirty="0">
                <a:latin typeface="Cambria"/>
                <a:cs typeface="Cambria"/>
              </a:rPr>
              <a:t>1</a:t>
            </a:r>
            <a:endParaRPr sz="1215">
              <a:latin typeface="Cambria"/>
              <a:cs typeface="Cambria"/>
            </a:endParaRPr>
          </a:p>
          <a:p>
            <a:pPr marL="8570">
              <a:lnSpc>
                <a:spcPts val="1920"/>
              </a:lnSpc>
            </a:pPr>
            <a:r>
              <a:rPr sz="1552" i="1" spc="-34" dirty="0">
                <a:latin typeface="Cambria"/>
                <a:cs typeface="Cambria"/>
              </a:rPr>
              <a:t>preorder</a:t>
            </a:r>
            <a:r>
              <a:rPr sz="1620" spc="-34" dirty="0">
                <a:latin typeface="Tahoma"/>
                <a:cs typeface="Tahoma"/>
              </a:rPr>
              <a:t>(</a:t>
            </a:r>
            <a:r>
              <a:rPr sz="1552" i="1" spc="-34" dirty="0">
                <a:latin typeface="Cambria"/>
                <a:cs typeface="Cambria"/>
              </a:rPr>
              <a:t>w</a:t>
            </a:r>
            <a:r>
              <a:rPr sz="1552" spc="-34" dirty="0">
                <a:latin typeface="Cambria"/>
                <a:cs typeface="Cambria"/>
              </a:rPr>
              <a:t>,</a:t>
            </a:r>
            <a:r>
              <a:rPr sz="1552" spc="-51" dirty="0">
                <a:latin typeface="Cambria"/>
                <a:cs typeface="Cambria"/>
              </a:rPr>
              <a:t> </a:t>
            </a:r>
            <a:r>
              <a:rPr sz="1552" i="1" dirty="0">
                <a:latin typeface="Cambria"/>
                <a:cs typeface="Cambria"/>
              </a:rPr>
              <a:t>t</a:t>
            </a:r>
            <a:r>
              <a:rPr sz="1552" i="1" spc="17" dirty="0">
                <a:latin typeface="Cambria"/>
                <a:cs typeface="Cambria"/>
              </a:rPr>
              <a:t> </a:t>
            </a:r>
            <a:r>
              <a:rPr sz="1620" spc="81" dirty="0">
                <a:latin typeface="Tahoma"/>
                <a:cs typeface="Tahoma"/>
              </a:rPr>
              <a:t>+</a:t>
            </a:r>
            <a:r>
              <a:rPr sz="1620" spc="-169" dirty="0">
                <a:latin typeface="Tahoma"/>
                <a:cs typeface="Tahoma"/>
              </a:rPr>
              <a:t> </a:t>
            </a:r>
            <a:r>
              <a:rPr sz="1552" spc="-7" dirty="0">
                <a:latin typeface="Cambria"/>
                <a:cs typeface="Cambria"/>
              </a:rPr>
              <a:t>1,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17" dirty="0">
                <a:latin typeface="Cambria"/>
                <a:cs typeface="Cambria"/>
              </a:rPr>
              <a:t>left</a:t>
            </a:r>
            <a:r>
              <a:rPr sz="1552" spc="-17" dirty="0">
                <a:latin typeface="Cambria"/>
                <a:cs typeface="Cambria"/>
              </a:rPr>
              <a:t>,</a:t>
            </a:r>
            <a:r>
              <a:rPr sz="1552" spc="-71" dirty="0">
                <a:latin typeface="Cambria"/>
                <a:cs typeface="Cambria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r>
              <a:rPr sz="1620" spc="-7" dirty="0">
                <a:latin typeface="Tahoma"/>
                <a:cs typeface="Tahoma"/>
              </a:rPr>
              <a:t>)</a:t>
            </a:r>
            <a:endParaRPr sz="1620">
              <a:latin typeface="Tahoma"/>
              <a:cs typeface="Tahoma"/>
            </a:endParaRPr>
          </a:p>
          <a:p>
            <a:pPr marL="8570">
              <a:lnSpc>
                <a:spcPts val="1933"/>
              </a:lnSpc>
            </a:pPr>
            <a:r>
              <a:rPr sz="1552" i="1" dirty="0">
                <a:latin typeface="Cambria"/>
                <a:cs typeface="Cambria"/>
              </a:rPr>
              <a:t>left</a:t>
            </a:r>
            <a:r>
              <a:rPr sz="1552" i="1" spc="44" dirty="0">
                <a:latin typeface="Cambria"/>
                <a:cs typeface="Cambria"/>
              </a:rPr>
              <a:t> </a:t>
            </a:r>
            <a:r>
              <a:rPr sz="1620" i="1" dirty="0">
                <a:latin typeface="Meiryo UI"/>
                <a:cs typeface="Meiryo UI"/>
              </a:rPr>
              <a:t>←</a:t>
            </a:r>
            <a:r>
              <a:rPr sz="1620" i="1" spc="-135" dirty="0">
                <a:latin typeface="Meiryo UI"/>
                <a:cs typeface="Meiryo UI"/>
              </a:rPr>
              <a:t> </a:t>
            </a:r>
            <a:r>
              <a:rPr sz="1552" i="1" spc="-7" dirty="0">
                <a:latin typeface="Cambria"/>
                <a:cs typeface="Cambria"/>
              </a:rPr>
              <a:t>right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53396" y="1975695"/>
            <a:ext cx="817990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44" dirty="0">
                <a:solidFill>
                  <a:srgbClr val="7F7F7F"/>
                </a:solidFill>
                <a:latin typeface="Cambria"/>
                <a:cs typeface="Cambria"/>
              </a:rPr>
              <a:t>//</a:t>
            </a:r>
            <a:r>
              <a:rPr sz="1552" i="1" spc="44" dirty="0">
                <a:solidFill>
                  <a:srgbClr val="7F7F7F"/>
                </a:solidFill>
                <a:latin typeface="Cambria"/>
                <a:cs typeface="Cambria"/>
              </a:rPr>
              <a:t>output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782" y="5081084"/>
            <a:ext cx="917828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7" dirty="0">
                <a:latin typeface="Cambria"/>
                <a:cs typeface="Cambria"/>
              </a:rPr>
              <a:t>Runtime?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02504" y="5071981"/>
            <a:ext cx="527044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51" dirty="0">
                <a:latin typeface="Meiryo UI"/>
                <a:cs typeface="Meiryo UI"/>
              </a:rPr>
              <a:t>O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n</a:t>
            </a:r>
            <a:r>
              <a:rPr sz="1822" spc="51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2781" y="5432469"/>
            <a:ext cx="117663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-7" dirty="0">
                <a:latin typeface="Cambria"/>
                <a:cs typeface="Cambria"/>
              </a:rPr>
              <a:t>Correctness?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73953" y="5321657"/>
            <a:ext cx="316226" cy="442569"/>
          </a:xfrm>
          <a:prstGeom prst="rect">
            <a:avLst/>
          </a:prstGeom>
        </p:spPr>
        <p:txBody>
          <a:bodyPr vert="horz" wrap="square" lIns="0" tIns="11569" rIns="0" bIns="0" rtlCol="0">
            <a:spAutoFit/>
          </a:bodyPr>
          <a:lstStyle/>
          <a:p>
            <a:pPr marL="8570">
              <a:spcBef>
                <a:spcPts val="91"/>
              </a:spcBef>
            </a:pPr>
            <a:r>
              <a:rPr sz="2800" spc="533" dirty="0">
                <a:solidFill>
                  <a:srgbClr val="339F2B"/>
                </a:solidFill>
                <a:latin typeface="Adobe Clean"/>
                <a:cs typeface="Adobe Clean"/>
              </a:rPr>
              <a:t>✓</a:t>
            </a:r>
            <a:endParaRPr sz="2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0854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37960" y="2493176"/>
            <a:ext cx="5642371" cy="2391837"/>
            <a:chOff x="2575560" y="2423160"/>
            <a:chExt cx="8361680" cy="3544570"/>
          </a:xfrm>
        </p:grpSpPr>
        <p:sp>
          <p:nvSpPr>
            <p:cNvPr id="5" name="object 5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386658"/>
                  </a:lnTo>
                  <a:lnTo>
                    <a:pt x="10914" y="3433291"/>
                  </a:lnTo>
                  <a:lnTo>
                    <a:pt x="39687" y="3473970"/>
                  </a:lnTo>
                  <a:lnTo>
                    <a:pt x="80367" y="3502744"/>
                  </a:lnTo>
                  <a:lnTo>
                    <a:pt x="127000" y="3513658"/>
                  </a:lnTo>
                  <a:lnTo>
                    <a:pt x="8204200" y="3513658"/>
                  </a:lnTo>
                  <a:lnTo>
                    <a:pt x="8250832" y="3502744"/>
                  </a:lnTo>
                  <a:lnTo>
                    <a:pt x="8291512" y="3473970"/>
                  </a:lnTo>
                  <a:lnTo>
                    <a:pt x="8320285" y="3433291"/>
                  </a:lnTo>
                  <a:lnTo>
                    <a:pt x="8331200" y="3386658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331200" y="127000"/>
                  </a:moveTo>
                  <a:lnTo>
                    <a:pt x="8331200" y="3386658"/>
                  </a:lnTo>
                  <a:lnTo>
                    <a:pt x="8320285" y="3433291"/>
                  </a:lnTo>
                  <a:lnTo>
                    <a:pt x="8291512" y="3473970"/>
                  </a:lnTo>
                  <a:lnTo>
                    <a:pt x="8250832" y="3502744"/>
                  </a:lnTo>
                  <a:lnTo>
                    <a:pt x="8204200" y="3513658"/>
                  </a:lnTo>
                  <a:lnTo>
                    <a:pt x="127000" y="3513658"/>
                  </a:lnTo>
                  <a:lnTo>
                    <a:pt x="80367" y="3502744"/>
                  </a:lnTo>
                  <a:lnTo>
                    <a:pt x="39687" y="3473970"/>
                  </a:lnTo>
                  <a:lnTo>
                    <a:pt x="10914" y="3433291"/>
                  </a:lnTo>
                  <a:lnTo>
                    <a:pt x="0" y="338665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8232" y="2500961"/>
            <a:ext cx="5501826" cy="828526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RadialTreeLayout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4854" y="3365052"/>
            <a:ext cx="4962355" cy="119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4"/>
              </a:lnSpc>
              <a:tabLst>
                <a:tab pos="257527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7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radial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516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circle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>
              <a:lnSpc>
                <a:spcPts val="2102"/>
              </a:lnSpc>
              <a:spcBef>
                <a:spcPts val="516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quadratic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max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degree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times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29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(see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32" dirty="0">
                <a:solidFill>
                  <a:srgbClr val="7F7F7F"/>
                </a:solidFill>
                <a:latin typeface="Cambria"/>
                <a:cs typeface="Cambria"/>
              </a:rPr>
              <a:t>[GD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21" dirty="0">
                <a:solidFill>
                  <a:srgbClr val="7F7F7F"/>
                </a:solidFill>
                <a:latin typeface="Cambria"/>
                <a:cs typeface="Cambria"/>
              </a:rPr>
              <a:t>Ch.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3.1.3]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if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interested)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2305" y="3360039"/>
            <a:ext cx="5494970" cy="1328751"/>
          </a:xfrm>
          <a:custGeom>
            <a:avLst/>
            <a:gdLst/>
            <a:ahLst/>
            <a:cxnLst/>
            <a:rect l="l" t="t" r="r" b="b"/>
            <a:pathLst>
              <a:path w="8143240" h="1969135">
                <a:moveTo>
                  <a:pt x="8143151" y="0"/>
                </a:moveTo>
                <a:lnTo>
                  <a:pt x="0" y="0"/>
                </a:lnTo>
                <a:lnTo>
                  <a:pt x="0" y="1968677"/>
                </a:lnTo>
                <a:lnTo>
                  <a:pt x="8143151" y="1968677"/>
                </a:lnTo>
                <a:lnTo>
                  <a:pt x="8143151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0854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37960" y="2493176"/>
            <a:ext cx="5642371" cy="2391837"/>
            <a:chOff x="2575560" y="2423160"/>
            <a:chExt cx="8361680" cy="3544570"/>
          </a:xfrm>
        </p:grpSpPr>
        <p:sp>
          <p:nvSpPr>
            <p:cNvPr id="5" name="object 5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386658"/>
                  </a:lnTo>
                  <a:lnTo>
                    <a:pt x="10914" y="3433291"/>
                  </a:lnTo>
                  <a:lnTo>
                    <a:pt x="39687" y="3473970"/>
                  </a:lnTo>
                  <a:lnTo>
                    <a:pt x="80367" y="3502744"/>
                  </a:lnTo>
                  <a:lnTo>
                    <a:pt x="127000" y="3513658"/>
                  </a:lnTo>
                  <a:lnTo>
                    <a:pt x="8204200" y="3513658"/>
                  </a:lnTo>
                  <a:lnTo>
                    <a:pt x="8250832" y="3502744"/>
                  </a:lnTo>
                  <a:lnTo>
                    <a:pt x="8291512" y="3473970"/>
                  </a:lnTo>
                  <a:lnTo>
                    <a:pt x="8320285" y="3433291"/>
                  </a:lnTo>
                  <a:lnTo>
                    <a:pt x="8331200" y="3386658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331200" y="127000"/>
                  </a:moveTo>
                  <a:lnTo>
                    <a:pt x="8331200" y="3386658"/>
                  </a:lnTo>
                  <a:lnTo>
                    <a:pt x="8320285" y="3433291"/>
                  </a:lnTo>
                  <a:lnTo>
                    <a:pt x="8291512" y="3473970"/>
                  </a:lnTo>
                  <a:lnTo>
                    <a:pt x="8250832" y="3502744"/>
                  </a:lnTo>
                  <a:lnTo>
                    <a:pt x="8204200" y="3513658"/>
                  </a:lnTo>
                  <a:lnTo>
                    <a:pt x="127000" y="3513658"/>
                  </a:lnTo>
                  <a:lnTo>
                    <a:pt x="80367" y="3502744"/>
                  </a:lnTo>
                  <a:lnTo>
                    <a:pt x="39687" y="3473970"/>
                  </a:lnTo>
                  <a:lnTo>
                    <a:pt x="10914" y="3433291"/>
                  </a:lnTo>
                  <a:lnTo>
                    <a:pt x="0" y="338665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8232" y="2500961"/>
            <a:ext cx="5501826" cy="113694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RadialTreeLayout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7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radial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4854" y="3698693"/>
            <a:ext cx="4962355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circle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>
              <a:lnSpc>
                <a:spcPts val="2102"/>
              </a:lnSpc>
              <a:spcBef>
                <a:spcPts val="516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quadratic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max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degree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times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29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(see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32" dirty="0">
                <a:solidFill>
                  <a:srgbClr val="7F7F7F"/>
                </a:solidFill>
                <a:latin typeface="Cambria"/>
                <a:cs typeface="Cambria"/>
              </a:rPr>
              <a:t>[GD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21" dirty="0">
                <a:solidFill>
                  <a:srgbClr val="7F7F7F"/>
                </a:solidFill>
                <a:latin typeface="Cambria"/>
                <a:cs typeface="Cambria"/>
              </a:rPr>
              <a:t>Ch.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3.1.3]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if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interested)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62496" y="3686017"/>
            <a:ext cx="5464975" cy="1003955"/>
          </a:xfrm>
          <a:custGeom>
            <a:avLst/>
            <a:gdLst/>
            <a:ahLst/>
            <a:cxnLst/>
            <a:rect l="l" t="t" r="r" b="b"/>
            <a:pathLst>
              <a:path w="8098790" h="1487804">
                <a:moveTo>
                  <a:pt x="8098408" y="0"/>
                </a:moveTo>
                <a:lnTo>
                  <a:pt x="0" y="0"/>
                </a:lnTo>
                <a:lnTo>
                  <a:pt x="0" y="1487690"/>
                </a:lnTo>
                <a:lnTo>
                  <a:pt x="8098408" y="1487690"/>
                </a:lnTo>
                <a:lnTo>
                  <a:pt x="8098408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7" name="object 7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0854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37960" y="2493176"/>
            <a:ext cx="5642371" cy="2391837"/>
            <a:chOff x="2575560" y="2423160"/>
            <a:chExt cx="8361680" cy="3544570"/>
          </a:xfrm>
        </p:grpSpPr>
        <p:sp>
          <p:nvSpPr>
            <p:cNvPr id="5" name="object 5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386658"/>
                  </a:lnTo>
                  <a:lnTo>
                    <a:pt x="10914" y="3433291"/>
                  </a:lnTo>
                  <a:lnTo>
                    <a:pt x="39687" y="3473970"/>
                  </a:lnTo>
                  <a:lnTo>
                    <a:pt x="80367" y="3502744"/>
                  </a:lnTo>
                  <a:lnTo>
                    <a:pt x="127000" y="3513658"/>
                  </a:lnTo>
                  <a:lnTo>
                    <a:pt x="8204200" y="3513658"/>
                  </a:lnTo>
                  <a:lnTo>
                    <a:pt x="8250832" y="3502744"/>
                  </a:lnTo>
                  <a:lnTo>
                    <a:pt x="8291512" y="3473970"/>
                  </a:lnTo>
                  <a:lnTo>
                    <a:pt x="8320285" y="3433291"/>
                  </a:lnTo>
                  <a:lnTo>
                    <a:pt x="8331200" y="3386658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331200" y="127000"/>
                  </a:moveTo>
                  <a:lnTo>
                    <a:pt x="8331200" y="3386658"/>
                  </a:lnTo>
                  <a:lnTo>
                    <a:pt x="8320285" y="3433291"/>
                  </a:lnTo>
                  <a:lnTo>
                    <a:pt x="8291512" y="3473970"/>
                  </a:lnTo>
                  <a:lnTo>
                    <a:pt x="8250832" y="3502744"/>
                  </a:lnTo>
                  <a:lnTo>
                    <a:pt x="8204200" y="3513658"/>
                  </a:lnTo>
                  <a:lnTo>
                    <a:pt x="127000" y="3513658"/>
                  </a:lnTo>
                  <a:lnTo>
                    <a:pt x="80367" y="3502744"/>
                  </a:lnTo>
                  <a:lnTo>
                    <a:pt x="39687" y="3473970"/>
                  </a:lnTo>
                  <a:lnTo>
                    <a:pt x="10914" y="3433291"/>
                  </a:lnTo>
                  <a:lnTo>
                    <a:pt x="0" y="338665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8232" y="2500961"/>
            <a:ext cx="5501826" cy="147100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RadialTreeLayout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7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radial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circle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4854" y="4031669"/>
            <a:ext cx="4962355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quadratic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max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degree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times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29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(see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32" dirty="0">
                <a:solidFill>
                  <a:srgbClr val="7F7F7F"/>
                </a:solidFill>
                <a:latin typeface="Cambria"/>
                <a:cs typeface="Cambria"/>
              </a:rPr>
              <a:t>[GD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21" dirty="0">
                <a:solidFill>
                  <a:srgbClr val="7F7F7F"/>
                </a:solidFill>
                <a:latin typeface="Cambria"/>
                <a:cs typeface="Cambria"/>
              </a:rPr>
              <a:t>Ch.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3.1.3]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if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interested)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2305" y="4010582"/>
            <a:ext cx="5494970" cy="596459"/>
          </a:xfrm>
          <a:custGeom>
            <a:avLst/>
            <a:gdLst/>
            <a:ahLst/>
            <a:cxnLst/>
            <a:rect l="l" t="t" r="r" b="b"/>
            <a:pathLst>
              <a:path w="8143240" h="883920">
                <a:moveTo>
                  <a:pt x="8143151" y="0"/>
                </a:moveTo>
                <a:lnTo>
                  <a:pt x="0" y="0"/>
                </a:lnTo>
                <a:lnTo>
                  <a:pt x="0" y="883665"/>
                </a:lnTo>
                <a:lnTo>
                  <a:pt x="8143151" y="883665"/>
                </a:lnTo>
                <a:lnTo>
                  <a:pt x="8143151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085488"/>
            <a:ext cx="555324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71" dirty="0"/>
              <a:t>Radial</a:t>
            </a:r>
            <a:r>
              <a:rPr spc="196" dirty="0"/>
              <a:t> </a:t>
            </a:r>
            <a:r>
              <a:rPr spc="37" dirty="0"/>
              <a:t>Layouts</a:t>
            </a:r>
            <a:r>
              <a:rPr spc="199" dirty="0"/>
              <a:t> </a:t>
            </a:r>
            <a:r>
              <a:rPr dirty="0"/>
              <a:t>–</a:t>
            </a:r>
            <a:r>
              <a:rPr spc="199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37960" y="2493176"/>
            <a:ext cx="5642371" cy="2391837"/>
            <a:chOff x="2575560" y="2423160"/>
            <a:chExt cx="8361680" cy="3544570"/>
          </a:xfrm>
        </p:grpSpPr>
        <p:sp>
          <p:nvSpPr>
            <p:cNvPr id="5" name="object 5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386658"/>
                  </a:lnTo>
                  <a:lnTo>
                    <a:pt x="10914" y="3433291"/>
                  </a:lnTo>
                  <a:lnTo>
                    <a:pt x="39687" y="3473970"/>
                  </a:lnTo>
                  <a:lnTo>
                    <a:pt x="80367" y="3502744"/>
                  </a:lnTo>
                  <a:lnTo>
                    <a:pt x="127000" y="3513658"/>
                  </a:lnTo>
                  <a:lnTo>
                    <a:pt x="8204200" y="3513658"/>
                  </a:lnTo>
                  <a:lnTo>
                    <a:pt x="8250832" y="3502744"/>
                  </a:lnTo>
                  <a:lnTo>
                    <a:pt x="8291512" y="3473970"/>
                  </a:lnTo>
                  <a:lnTo>
                    <a:pt x="8320285" y="3433291"/>
                  </a:lnTo>
                  <a:lnTo>
                    <a:pt x="8331200" y="3386658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2590800" y="2438400"/>
              <a:ext cx="8331200" cy="3514090"/>
            </a:xfrm>
            <a:custGeom>
              <a:avLst/>
              <a:gdLst/>
              <a:ahLst/>
              <a:cxnLst/>
              <a:rect l="l" t="t" r="r" b="b"/>
              <a:pathLst>
                <a:path w="8331200" h="3514090">
                  <a:moveTo>
                    <a:pt x="8331200" y="127000"/>
                  </a:moveTo>
                  <a:lnTo>
                    <a:pt x="8331200" y="3386658"/>
                  </a:lnTo>
                  <a:lnTo>
                    <a:pt x="8320285" y="3433291"/>
                  </a:lnTo>
                  <a:lnTo>
                    <a:pt x="8291512" y="3473970"/>
                  </a:lnTo>
                  <a:lnTo>
                    <a:pt x="8250832" y="3502744"/>
                  </a:lnTo>
                  <a:lnTo>
                    <a:pt x="8204200" y="3513658"/>
                  </a:lnTo>
                  <a:lnTo>
                    <a:pt x="127000" y="3513658"/>
                  </a:lnTo>
                  <a:lnTo>
                    <a:pt x="80367" y="3502744"/>
                  </a:lnTo>
                  <a:lnTo>
                    <a:pt x="39687" y="3473970"/>
                  </a:lnTo>
                  <a:lnTo>
                    <a:pt x="10914" y="3433291"/>
                  </a:lnTo>
                  <a:lnTo>
                    <a:pt x="0" y="3386658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8232" y="2500960"/>
            <a:ext cx="5501826" cy="20737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endParaRPr sz="1754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RadialTreeLayout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constructs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i="1" spc="101" dirty="0">
                <a:latin typeface="Cambria"/>
                <a:cs typeface="Cambria"/>
              </a:rPr>
              <a:t>O</a:t>
            </a:r>
            <a:r>
              <a:rPr sz="1822" spc="101" dirty="0">
                <a:latin typeface="Tahoma"/>
                <a:cs typeface="Tahoma"/>
              </a:rPr>
              <a:t>(</a:t>
            </a:r>
            <a:r>
              <a:rPr sz="1754" i="1" spc="101" dirty="0">
                <a:latin typeface="Cambria"/>
                <a:cs typeface="Cambria"/>
              </a:rPr>
              <a:t>n</a:t>
            </a:r>
            <a:r>
              <a:rPr sz="1822" spc="101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s.t.: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7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radial</a:t>
            </a:r>
            <a:r>
              <a:rPr sz="1754" spc="165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drawing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circle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according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their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depth</a:t>
            </a:r>
            <a:endParaRPr sz="1754">
              <a:latin typeface="Cambria"/>
              <a:cs typeface="Cambria"/>
            </a:endParaRPr>
          </a:p>
          <a:p>
            <a:pPr marL="341084" indent="-254528">
              <a:lnSpc>
                <a:spcPts val="2102"/>
              </a:lnSpc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quadratic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max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degree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times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height</a:t>
            </a:r>
            <a:r>
              <a:rPr sz="1754" spc="179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29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(see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32" dirty="0">
                <a:solidFill>
                  <a:srgbClr val="7F7F7F"/>
                </a:solidFill>
                <a:latin typeface="Cambria"/>
                <a:cs typeface="Cambria"/>
              </a:rPr>
              <a:t>[GD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21" dirty="0">
                <a:solidFill>
                  <a:srgbClr val="7F7F7F"/>
                </a:solidFill>
                <a:latin typeface="Cambria"/>
                <a:cs typeface="Cambria"/>
              </a:rPr>
              <a:t>Ch.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3.1.3]</a:t>
            </a:r>
            <a:r>
              <a:rPr sz="1754" spc="74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if</a:t>
            </a:r>
            <a:r>
              <a:rPr sz="1754" spc="7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7F7F7F"/>
                </a:solidFill>
                <a:latin typeface="Cambria"/>
                <a:cs typeface="Cambria"/>
              </a:rPr>
              <a:t>interested)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354523"/>
            <a:ext cx="786388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64" dirty="0"/>
              <a:t>Other</a:t>
            </a:r>
            <a:r>
              <a:rPr spc="111" dirty="0"/>
              <a:t> </a:t>
            </a:r>
            <a:r>
              <a:rPr spc="-13" dirty="0"/>
              <a:t>Tree</a:t>
            </a:r>
            <a:r>
              <a:rPr spc="111" dirty="0"/>
              <a:t> </a:t>
            </a:r>
            <a:r>
              <a:rPr spc="54" dirty="0"/>
              <a:t>Visualization</a:t>
            </a:r>
            <a:r>
              <a:rPr spc="111" dirty="0"/>
              <a:t> </a:t>
            </a:r>
            <a:r>
              <a:rPr spc="27" dirty="0"/>
              <a:t>Styles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785" y="1711496"/>
            <a:ext cx="2785988" cy="3936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13234" y="3600123"/>
            <a:ext cx="3012292" cy="194549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Writing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Without</a:t>
            </a:r>
            <a:r>
              <a:rPr sz="1754" spc="226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Words: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1"/>
              </a:spcBef>
            </a:pPr>
            <a:r>
              <a:rPr sz="1754" dirty="0">
                <a:latin typeface="Cambria"/>
                <a:cs typeface="Cambria"/>
              </a:rPr>
              <a:t>The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project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explores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methods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visualizes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differences</a:t>
            </a:r>
            <a:r>
              <a:rPr sz="1754" spc="206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in </a:t>
            </a:r>
            <a:r>
              <a:rPr sz="1754" dirty="0">
                <a:latin typeface="Cambria"/>
                <a:cs typeface="Cambria"/>
              </a:rPr>
              <a:t>writing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styles</a:t>
            </a:r>
            <a:r>
              <a:rPr sz="1754" spc="213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different authors.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331"/>
              </a:spcBef>
            </a:pPr>
            <a:endParaRPr sz="1754">
              <a:latin typeface="Cambria"/>
              <a:cs typeface="Cambria"/>
            </a:endParaRPr>
          </a:p>
          <a:p>
            <a:pPr marL="8570"/>
            <a:r>
              <a:rPr sz="1754" dirty="0">
                <a:latin typeface="Cambria"/>
                <a:cs typeface="Cambria"/>
              </a:rPr>
              <a:t>Similar</a:t>
            </a:r>
            <a:r>
              <a:rPr sz="1754" spc="21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ballon</a:t>
            </a:r>
            <a:r>
              <a:rPr sz="1754" spc="223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528" y="347079"/>
            <a:ext cx="779187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64" dirty="0"/>
              <a:t>Other</a:t>
            </a:r>
            <a:r>
              <a:rPr spc="111" dirty="0"/>
              <a:t> </a:t>
            </a:r>
            <a:r>
              <a:rPr spc="-13" dirty="0"/>
              <a:t>Tree</a:t>
            </a:r>
            <a:r>
              <a:rPr spc="111" dirty="0"/>
              <a:t> </a:t>
            </a:r>
            <a:r>
              <a:rPr spc="54" dirty="0"/>
              <a:t>Visualization</a:t>
            </a:r>
            <a:r>
              <a:rPr spc="111" dirty="0"/>
              <a:t> </a:t>
            </a:r>
            <a:r>
              <a:rPr spc="27" dirty="0"/>
              <a:t>Styles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944" y="1715036"/>
            <a:ext cx="4108526" cy="39421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13234" y="3600124"/>
            <a:ext cx="2926166" cy="1390760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36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phylogenetically</a:t>
            </a:r>
            <a:r>
              <a:rPr sz="1754" spc="36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organised </a:t>
            </a:r>
            <a:r>
              <a:rPr sz="1754" dirty="0">
                <a:latin typeface="Cambria"/>
                <a:cs typeface="Cambria"/>
              </a:rPr>
              <a:t>display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data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for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all </a:t>
            </a:r>
            <a:r>
              <a:rPr sz="1754" dirty="0">
                <a:latin typeface="Cambria"/>
                <a:cs typeface="Cambria"/>
              </a:rPr>
              <a:t>placental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mammal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species.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209"/>
              </a:spcBef>
            </a:pPr>
            <a:endParaRPr sz="1754">
              <a:latin typeface="Cambria"/>
              <a:cs typeface="Cambria"/>
            </a:endParaRPr>
          </a:p>
          <a:p>
            <a:pPr marL="8570"/>
            <a:r>
              <a:rPr sz="1754" dirty="0">
                <a:latin typeface="Cambria"/>
                <a:cs typeface="Cambria"/>
              </a:rPr>
              <a:t>Fractal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64" dirty="0"/>
              <a:t>Other</a:t>
            </a:r>
            <a:r>
              <a:rPr spc="111" dirty="0"/>
              <a:t> </a:t>
            </a:r>
            <a:r>
              <a:rPr spc="-13" dirty="0"/>
              <a:t>Tree</a:t>
            </a:r>
            <a:r>
              <a:rPr spc="111" dirty="0"/>
              <a:t> </a:t>
            </a:r>
            <a:r>
              <a:rPr spc="54" dirty="0"/>
              <a:t>Visualization</a:t>
            </a:r>
            <a:r>
              <a:rPr spc="111" dirty="0"/>
              <a:t> </a:t>
            </a:r>
            <a:r>
              <a:rPr spc="27" dirty="0"/>
              <a:t>Styles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54" y="2179892"/>
            <a:ext cx="5129038" cy="30774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13234" y="3600098"/>
            <a:ext cx="2725632" cy="140422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1" dirty="0">
                <a:latin typeface="Cambria"/>
                <a:cs typeface="Cambria"/>
              </a:rPr>
              <a:t> </a:t>
            </a:r>
            <a:r>
              <a:rPr sz="1754" spc="40" dirty="0">
                <a:latin typeface="Cambria"/>
                <a:cs typeface="Cambria"/>
              </a:rPr>
              <a:t>language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family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in </a:t>
            </a:r>
            <a:r>
              <a:rPr sz="1754" spc="-7" dirty="0">
                <a:latin typeface="Cambria"/>
                <a:cs typeface="Cambria"/>
              </a:rPr>
              <a:t>pictures</a:t>
            </a:r>
            <a:endParaRPr sz="1754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754">
              <a:latin typeface="Cambria"/>
              <a:cs typeface="Cambria"/>
            </a:endParaRPr>
          </a:p>
          <a:p>
            <a:pPr>
              <a:spcBef>
                <a:spcPts val="250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spcBef>
                <a:spcPts val="3"/>
              </a:spcBef>
            </a:pPr>
            <a:r>
              <a:rPr sz="1754" dirty="0">
                <a:latin typeface="Cambria"/>
                <a:cs typeface="Cambria"/>
              </a:rPr>
              <a:t>Fractal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</a:t>
            </a:r>
            <a:endParaRPr sz="1754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216358"/>
            <a:ext cx="5553245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64" dirty="0"/>
              <a:t>Other</a:t>
            </a:r>
            <a:r>
              <a:rPr spc="111" dirty="0"/>
              <a:t> </a:t>
            </a:r>
            <a:r>
              <a:rPr spc="-13" dirty="0"/>
              <a:t>Tree</a:t>
            </a:r>
            <a:r>
              <a:rPr spc="111" dirty="0"/>
              <a:t> </a:t>
            </a:r>
            <a:r>
              <a:rPr spc="54" dirty="0"/>
              <a:t>Visualization</a:t>
            </a:r>
            <a:r>
              <a:rPr spc="111" dirty="0"/>
              <a:t> </a:t>
            </a:r>
            <a:r>
              <a:rPr spc="27" dirty="0"/>
              <a:t>Styles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091" y="1877862"/>
            <a:ext cx="2680829" cy="3547906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spc="-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1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1216358"/>
            <a:ext cx="5553245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spc="64" dirty="0"/>
              <a:t>Other</a:t>
            </a:r>
            <a:r>
              <a:rPr spc="111" dirty="0"/>
              <a:t> </a:t>
            </a:r>
            <a:r>
              <a:rPr spc="-13" dirty="0"/>
              <a:t>Tree</a:t>
            </a:r>
            <a:r>
              <a:rPr spc="111" dirty="0"/>
              <a:t> </a:t>
            </a:r>
            <a:r>
              <a:rPr spc="54" dirty="0"/>
              <a:t>Visualization</a:t>
            </a:r>
            <a:r>
              <a:rPr spc="111" dirty="0"/>
              <a:t> </a:t>
            </a:r>
            <a:r>
              <a:rPr spc="27" dirty="0"/>
              <a:t>Styles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091" y="1877862"/>
            <a:ext cx="2680829" cy="35479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7614" y="1872197"/>
            <a:ext cx="2842918" cy="36478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30221" y="5529440"/>
            <a:ext cx="12991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169" dirty="0">
                <a:latin typeface="Georgia"/>
                <a:cs typeface="Georgia"/>
              </a:rPr>
              <a:t>treevis.net</a:t>
            </a:r>
            <a:endParaRPr sz="1754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119893"/>
            <a:ext cx="220501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8" name="object 8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203399" cy="976794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8" name="object 8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2037283"/>
            <a:ext cx="8406138" cy="2981189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5003571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533651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533651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5336514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533651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533651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754">
              <a:latin typeface="Cambria"/>
              <a:cs typeface="Cambria"/>
            </a:endParaRPr>
          </a:p>
          <a:p>
            <a:pPr>
              <a:spcBef>
                <a:spcPts val="1339"/>
              </a:spcBef>
            </a:pPr>
            <a:endParaRPr sz="1754">
              <a:latin typeface="Cambria"/>
              <a:cs typeface="Cambria"/>
            </a:endParaRPr>
          </a:p>
          <a:p>
            <a:pPr marL="263098" indent="-254528"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7" name="object 7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2037283"/>
            <a:ext cx="8543684" cy="2981189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5003571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533651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533651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5336514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533651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533651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533651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533651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698"/>
              </a:spcBef>
            </a:pPr>
            <a:endParaRPr sz="1754">
              <a:latin typeface="Cambria"/>
              <a:cs typeface="Cambria"/>
            </a:endParaRPr>
          </a:p>
          <a:p>
            <a:pPr marL="263098" indent="-254528"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7" name="object 7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548335" cy="2311775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66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identi- </a:t>
            </a:r>
            <a:r>
              <a:rPr sz="1754" dirty="0">
                <a:latin typeface="Cambria"/>
                <a:cs typeface="Cambria"/>
              </a:rPr>
              <a:t>cal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drawings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8" name="object 8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548335" cy="2311775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66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identi- </a:t>
            </a:r>
            <a:r>
              <a:rPr sz="1754" dirty="0">
                <a:latin typeface="Cambria"/>
                <a:cs typeface="Cambria"/>
              </a:rPr>
              <a:t>cal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drawings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73363" y="5405200"/>
            <a:ext cx="366788" cy="503906"/>
            <a:chOff x="2776220" y="6738619"/>
            <a:chExt cx="543560" cy="746760"/>
          </a:xfrm>
        </p:grpSpPr>
        <p:sp>
          <p:nvSpPr>
            <p:cNvPr id="8" name="object 8"/>
            <p:cNvSpPr/>
            <p:nvPr/>
          </p:nvSpPr>
          <p:spPr>
            <a:xfrm>
              <a:off x="2844800" y="68071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2032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27762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990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420" y="7145019"/>
              <a:ext cx="137160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7348219"/>
              <a:ext cx="137160" cy="1371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48000" y="680719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0" y="0"/>
                  </a:moveTo>
                  <a:lnTo>
                    <a:pt x="2032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31826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54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79420" y="67386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2280" y="67614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19" name="object 19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548335" cy="2311775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66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identi- </a:t>
            </a:r>
            <a:r>
              <a:rPr sz="1754" dirty="0">
                <a:latin typeface="Cambria"/>
                <a:cs typeface="Cambria"/>
              </a:rPr>
              <a:t>cal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drawings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73363" y="5405200"/>
            <a:ext cx="366788" cy="503906"/>
            <a:chOff x="2776220" y="6738619"/>
            <a:chExt cx="543560" cy="746760"/>
          </a:xfrm>
        </p:grpSpPr>
        <p:sp>
          <p:nvSpPr>
            <p:cNvPr id="8" name="object 8"/>
            <p:cNvSpPr/>
            <p:nvPr/>
          </p:nvSpPr>
          <p:spPr>
            <a:xfrm>
              <a:off x="2844800" y="68071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2032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27762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990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420" y="7145019"/>
              <a:ext cx="137160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7348219"/>
              <a:ext cx="137160" cy="1371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48000" y="680719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0" y="0"/>
                  </a:moveTo>
                  <a:lnTo>
                    <a:pt x="2032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31826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54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79420" y="67386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2280" y="67614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5880" y="5268084"/>
            <a:ext cx="1089075" cy="65544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20" name="object 20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 Layout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material from </a:t>
            </a:r>
            <a:r>
              <a:rPr lang="en-US" sz="2000" spc="65" dirty="0">
                <a:solidFill>
                  <a:srgbClr val="7F7F7F"/>
                </a:solidFill>
                <a:latin typeface="Cambria"/>
                <a:cs typeface="Cambria"/>
              </a:rPr>
              <a:t>Philipp</a:t>
            </a:r>
            <a:r>
              <a:rPr lang="en-US" sz="2000" spc="20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lang="en-US" sz="2000" spc="55" dirty="0" err="1">
                <a:solidFill>
                  <a:srgbClr val="7F7F7F"/>
                </a:solidFill>
                <a:latin typeface="Cambria"/>
                <a:cs typeface="Cambria"/>
              </a:rPr>
              <a:t>Kindermann</a:t>
            </a:r>
            <a:endParaRPr lang="en-US" sz="2000" dirty="0">
              <a:latin typeface="Cambria"/>
              <a:cs typeface="Cambria"/>
            </a:endParaRPr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" b="5647"/>
          <a:stretch>
            <a:fillRect/>
          </a:stretch>
        </p:blipFill>
        <p:spPr bwMode="auto">
          <a:xfrm>
            <a:off x="5695310" y="4413616"/>
            <a:ext cx="3281362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object 20">
            <a:extLst>
              <a:ext uri="{FF2B5EF4-FFF2-40B4-BE49-F238E27FC236}">
                <a16:creationId xmlns:a16="http://schemas.microsoft.com/office/drawing/2014/main" id="{F864D921-A2E1-4AFA-BBF3-4BDE7DEDF70B}"/>
              </a:ext>
            </a:extLst>
          </p:cNvPr>
          <p:cNvGrpSpPr/>
          <p:nvPr/>
        </p:nvGrpSpPr>
        <p:grpSpPr>
          <a:xfrm>
            <a:off x="5356061" y="361088"/>
            <a:ext cx="2071370" cy="1856739"/>
            <a:chOff x="11420856" y="2394204"/>
            <a:chExt cx="2071370" cy="1856739"/>
          </a:xfrm>
        </p:grpSpPr>
        <p:sp>
          <p:nvSpPr>
            <p:cNvPr id="8" name="object 21">
              <a:extLst>
                <a:ext uri="{FF2B5EF4-FFF2-40B4-BE49-F238E27FC236}">
                  <a16:creationId xmlns:a16="http://schemas.microsoft.com/office/drawing/2014/main" id="{A12A0B4C-631A-438A-82AE-EB2096D9754A}"/>
                </a:ext>
              </a:extLst>
            </p:cNvPr>
            <p:cNvSpPr/>
            <p:nvPr/>
          </p:nvSpPr>
          <p:spPr>
            <a:xfrm>
              <a:off x="11516373" y="3349256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20" h="833120">
                  <a:moveTo>
                    <a:pt x="832599" y="83259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22">
              <a:extLst>
                <a:ext uri="{FF2B5EF4-FFF2-40B4-BE49-F238E27FC236}">
                  <a16:creationId xmlns:a16="http://schemas.microsoft.com/office/drawing/2014/main" id="{579DD44C-F6CB-49C9-A289-F3C8AE682AC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8753" y="3341636"/>
              <a:ext cx="134950" cy="134950"/>
            </a:xfrm>
            <a:prstGeom prst="rect">
              <a:avLst/>
            </a:prstGeom>
          </p:spPr>
        </p:pic>
        <p:sp>
          <p:nvSpPr>
            <p:cNvPr id="10" name="object 23">
              <a:extLst>
                <a:ext uri="{FF2B5EF4-FFF2-40B4-BE49-F238E27FC236}">
                  <a16:creationId xmlns:a16="http://schemas.microsoft.com/office/drawing/2014/main" id="{D84B8170-3C65-416B-A6C8-6AB9CF3203FF}"/>
                </a:ext>
              </a:extLst>
            </p:cNvPr>
            <p:cNvSpPr/>
            <p:nvPr/>
          </p:nvSpPr>
          <p:spPr>
            <a:xfrm>
              <a:off x="11489436" y="2489720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20" h="833120">
                  <a:moveTo>
                    <a:pt x="0" y="832599"/>
                  </a:moveTo>
                  <a:lnTo>
                    <a:pt x="832599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9022891B-2CD0-47A3-AA28-2D3472B95DF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4705" y="2482100"/>
              <a:ext cx="134950" cy="134950"/>
            </a:xfrm>
            <a:prstGeom prst="rect">
              <a:avLst/>
            </a:prstGeom>
          </p:spPr>
        </p:pic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D7B25570-A397-4697-99CF-951EBD14F425}"/>
                </a:ext>
              </a:extLst>
            </p:cNvPr>
            <p:cNvSpPr/>
            <p:nvPr/>
          </p:nvSpPr>
          <p:spPr>
            <a:xfrm>
              <a:off x="12143333" y="3359277"/>
              <a:ext cx="205740" cy="822960"/>
            </a:xfrm>
            <a:custGeom>
              <a:avLst/>
              <a:gdLst/>
              <a:ahLst/>
              <a:cxnLst/>
              <a:rect l="l" t="t" r="r" b="b"/>
              <a:pathLst>
                <a:path w="205740" h="822960">
                  <a:moveTo>
                    <a:pt x="205638" y="82257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26">
              <a:extLst>
                <a:ext uri="{FF2B5EF4-FFF2-40B4-BE49-F238E27FC236}">
                  <a16:creationId xmlns:a16="http://schemas.microsoft.com/office/drawing/2014/main" id="{37433A61-F1E8-4CFB-9E52-50A5E79CB90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5477" y="3351657"/>
              <a:ext cx="97294" cy="148704"/>
            </a:xfrm>
            <a:prstGeom prst="rect">
              <a:avLst/>
            </a:prstGeom>
          </p:spPr>
        </p:pic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9D9710E1-0765-4EE8-9DF8-8F75519711C9}"/>
                </a:ext>
              </a:extLst>
            </p:cNvPr>
            <p:cNvSpPr/>
            <p:nvPr/>
          </p:nvSpPr>
          <p:spPr>
            <a:xfrm>
              <a:off x="12134088" y="2499741"/>
              <a:ext cx="205740" cy="822960"/>
            </a:xfrm>
            <a:custGeom>
              <a:avLst/>
              <a:gdLst/>
              <a:ahLst/>
              <a:cxnLst/>
              <a:rect l="l" t="t" r="r" b="b"/>
              <a:pathLst>
                <a:path w="205740" h="822960">
                  <a:moveTo>
                    <a:pt x="0" y="822579"/>
                  </a:moveTo>
                  <a:lnTo>
                    <a:pt x="205638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809BD458-B17E-4D17-9C0A-2B6E1F239E5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60288" y="2492121"/>
              <a:ext cx="97294" cy="148704"/>
            </a:xfrm>
            <a:prstGeom prst="rect">
              <a:avLst/>
            </a:prstGeom>
          </p:spPr>
        </p:pic>
        <p:sp>
          <p:nvSpPr>
            <p:cNvPr id="16" name="object 29">
              <a:extLst>
                <a:ext uri="{FF2B5EF4-FFF2-40B4-BE49-F238E27FC236}">
                  <a16:creationId xmlns:a16="http://schemas.microsoft.com/office/drawing/2014/main" id="{F7E37F73-C1D4-4F7D-A602-5FFD7C190BE1}"/>
                </a:ext>
              </a:extLst>
            </p:cNvPr>
            <p:cNvSpPr/>
            <p:nvPr/>
          </p:nvSpPr>
          <p:spPr>
            <a:xfrm>
              <a:off x="12348972" y="3770985"/>
              <a:ext cx="719455" cy="411480"/>
            </a:xfrm>
            <a:custGeom>
              <a:avLst/>
              <a:gdLst/>
              <a:ahLst/>
              <a:cxnLst/>
              <a:rect l="l" t="t" r="r" b="b"/>
              <a:pathLst>
                <a:path w="719455" h="411479">
                  <a:moveTo>
                    <a:pt x="0" y="410870"/>
                  </a:moveTo>
                  <a:lnTo>
                    <a:pt x="719010" y="0"/>
                  </a:lnTo>
                </a:path>
              </a:pathLst>
            </a:custGeom>
            <a:ln w="15239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30">
              <a:extLst>
                <a:ext uri="{FF2B5EF4-FFF2-40B4-BE49-F238E27FC236}">
                  <a16:creationId xmlns:a16="http://schemas.microsoft.com/office/drawing/2014/main" id="{47B4C785-EACF-495F-88B5-76D752A1A0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9121" y="3763365"/>
              <a:ext cx="146481" cy="114973"/>
            </a:xfrm>
            <a:prstGeom prst="rect">
              <a:avLst/>
            </a:prstGeom>
          </p:spPr>
        </p:pic>
        <p:sp>
          <p:nvSpPr>
            <p:cNvPr id="18" name="object 31">
              <a:extLst>
                <a:ext uri="{FF2B5EF4-FFF2-40B4-BE49-F238E27FC236}">
                  <a16:creationId xmlns:a16="http://schemas.microsoft.com/office/drawing/2014/main" id="{239894EE-E716-485A-8CFC-BF79966FC0C8}"/>
                </a:ext>
              </a:extLst>
            </p:cNvPr>
            <p:cNvSpPr/>
            <p:nvPr/>
          </p:nvSpPr>
          <p:spPr>
            <a:xfrm>
              <a:off x="13101066" y="3352800"/>
              <a:ext cx="299720" cy="399415"/>
            </a:xfrm>
            <a:custGeom>
              <a:avLst/>
              <a:gdLst/>
              <a:ahLst/>
              <a:cxnLst/>
              <a:rect l="l" t="t" r="r" b="b"/>
              <a:pathLst>
                <a:path w="299719" h="399414">
                  <a:moveTo>
                    <a:pt x="0" y="399288"/>
                  </a:moveTo>
                  <a:lnTo>
                    <a:pt x="299466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32">
              <a:extLst>
                <a:ext uri="{FF2B5EF4-FFF2-40B4-BE49-F238E27FC236}">
                  <a16:creationId xmlns:a16="http://schemas.microsoft.com/office/drawing/2014/main" id="{47C98C1F-052F-4140-81F0-3FA82C296EE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82930" y="3345180"/>
              <a:ext cx="125222" cy="142214"/>
            </a:xfrm>
            <a:prstGeom prst="rect">
              <a:avLst/>
            </a:prstGeom>
          </p:spPr>
        </p:pic>
        <p:sp>
          <p:nvSpPr>
            <p:cNvPr id="20" name="object 33">
              <a:extLst>
                <a:ext uri="{FF2B5EF4-FFF2-40B4-BE49-F238E27FC236}">
                  <a16:creationId xmlns:a16="http://schemas.microsoft.com/office/drawing/2014/main" id="{3448CA26-F7E7-4F58-B80B-1CB4A3910EEE}"/>
                </a:ext>
              </a:extLst>
            </p:cNvPr>
            <p:cNvSpPr/>
            <p:nvPr/>
          </p:nvSpPr>
          <p:spPr>
            <a:xfrm>
              <a:off x="12801600" y="3352800"/>
              <a:ext cx="299720" cy="399415"/>
            </a:xfrm>
            <a:custGeom>
              <a:avLst/>
              <a:gdLst/>
              <a:ahLst/>
              <a:cxnLst/>
              <a:rect l="l" t="t" r="r" b="b"/>
              <a:pathLst>
                <a:path w="299719" h="399414">
                  <a:moveTo>
                    <a:pt x="299466" y="399288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34">
              <a:extLst>
                <a:ext uri="{FF2B5EF4-FFF2-40B4-BE49-F238E27FC236}">
                  <a16:creationId xmlns:a16="http://schemas.microsoft.com/office/drawing/2014/main" id="{650B9D00-DAD6-4D9E-982E-52FFFC30BE7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93980" y="3345180"/>
              <a:ext cx="125272" cy="142214"/>
            </a:xfrm>
            <a:prstGeom prst="rect">
              <a:avLst/>
            </a:prstGeom>
          </p:spPr>
        </p:pic>
        <p:sp>
          <p:nvSpPr>
            <p:cNvPr id="22" name="object 35">
              <a:extLst>
                <a:ext uri="{FF2B5EF4-FFF2-40B4-BE49-F238E27FC236}">
                  <a16:creationId xmlns:a16="http://schemas.microsoft.com/office/drawing/2014/main" id="{3152A1F8-8C65-4B8C-84F2-C77F94E9D430}"/>
                </a:ext>
              </a:extLst>
            </p:cNvPr>
            <p:cNvSpPr/>
            <p:nvPr/>
          </p:nvSpPr>
          <p:spPr>
            <a:xfrm>
              <a:off x="12778740" y="2923032"/>
              <a:ext cx="299720" cy="399415"/>
            </a:xfrm>
            <a:custGeom>
              <a:avLst/>
              <a:gdLst/>
              <a:ahLst/>
              <a:cxnLst/>
              <a:rect l="l" t="t" r="r" b="b"/>
              <a:pathLst>
                <a:path w="299719" h="399414">
                  <a:moveTo>
                    <a:pt x="0" y="399288"/>
                  </a:moveTo>
                  <a:lnTo>
                    <a:pt x="299465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800FADA3-CAF9-4C46-A064-B7EB050733C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60553" y="2915412"/>
              <a:ext cx="125272" cy="142214"/>
            </a:xfrm>
            <a:prstGeom prst="rect">
              <a:avLst/>
            </a:prstGeom>
          </p:spPr>
        </p:pic>
        <p:sp>
          <p:nvSpPr>
            <p:cNvPr id="24" name="object 37">
              <a:extLst>
                <a:ext uri="{FF2B5EF4-FFF2-40B4-BE49-F238E27FC236}">
                  <a16:creationId xmlns:a16="http://schemas.microsoft.com/office/drawing/2014/main" id="{C10C937B-A137-4775-BE07-1D76A3C54F13}"/>
                </a:ext>
              </a:extLst>
            </p:cNvPr>
            <p:cNvSpPr/>
            <p:nvPr/>
          </p:nvSpPr>
          <p:spPr>
            <a:xfrm>
              <a:off x="13123926" y="2923032"/>
              <a:ext cx="299720" cy="399415"/>
            </a:xfrm>
            <a:custGeom>
              <a:avLst/>
              <a:gdLst/>
              <a:ahLst/>
              <a:cxnLst/>
              <a:rect l="l" t="t" r="r" b="b"/>
              <a:pathLst>
                <a:path w="299719" h="399414">
                  <a:moveTo>
                    <a:pt x="299465" y="399288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6480C318-0D12-4AA0-ABBE-4CB5B13797A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16306" y="2915412"/>
              <a:ext cx="125222" cy="142214"/>
            </a:xfrm>
            <a:prstGeom prst="rect">
              <a:avLst/>
            </a:prstGeom>
          </p:spPr>
        </p:pic>
        <p:sp>
          <p:nvSpPr>
            <p:cNvPr id="26" name="object 39">
              <a:extLst>
                <a:ext uri="{FF2B5EF4-FFF2-40B4-BE49-F238E27FC236}">
                  <a16:creationId xmlns:a16="http://schemas.microsoft.com/office/drawing/2014/main" id="{A1C1DB75-25AC-4135-AD8E-8279F9B61367}"/>
                </a:ext>
              </a:extLst>
            </p:cNvPr>
            <p:cNvSpPr/>
            <p:nvPr/>
          </p:nvSpPr>
          <p:spPr>
            <a:xfrm>
              <a:off x="12382055" y="2481681"/>
              <a:ext cx="719455" cy="411480"/>
            </a:xfrm>
            <a:custGeom>
              <a:avLst/>
              <a:gdLst/>
              <a:ahLst/>
              <a:cxnLst/>
              <a:rect l="l" t="t" r="r" b="b"/>
              <a:pathLst>
                <a:path w="719455" h="411480">
                  <a:moveTo>
                    <a:pt x="719010" y="410870"/>
                  </a:moveTo>
                  <a:lnTo>
                    <a:pt x="0" y="0"/>
                  </a:lnTo>
                </a:path>
              </a:pathLst>
            </a:custGeom>
            <a:ln w="15239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0">
              <a:extLst>
                <a:ext uri="{FF2B5EF4-FFF2-40B4-BE49-F238E27FC236}">
                  <a16:creationId xmlns:a16="http://schemas.microsoft.com/office/drawing/2014/main" id="{FA67CFCE-8571-46B6-88F5-53ED48C8CD47}"/>
                </a:ext>
              </a:extLst>
            </p:cNvPr>
            <p:cNvSpPr/>
            <p:nvPr/>
          </p:nvSpPr>
          <p:spPr>
            <a:xfrm>
              <a:off x="12382055" y="2481681"/>
              <a:ext cx="131445" cy="100330"/>
            </a:xfrm>
            <a:custGeom>
              <a:avLst/>
              <a:gdLst/>
              <a:ahLst/>
              <a:cxnLst/>
              <a:rect l="l" t="t" r="r" b="b"/>
              <a:pathLst>
                <a:path w="131445" h="100330">
                  <a:moveTo>
                    <a:pt x="0" y="0"/>
                  </a:moveTo>
                  <a:lnTo>
                    <a:pt x="89280" y="99720"/>
                  </a:lnTo>
                  <a:lnTo>
                    <a:pt x="131241" y="26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5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41">
              <a:extLst>
                <a:ext uri="{FF2B5EF4-FFF2-40B4-BE49-F238E27FC236}">
                  <a16:creationId xmlns:a16="http://schemas.microsoft.com/office/drawing/2014/main" id="{7FF94FF4-8128-4F15-BDAD-8E164E8F31BE}"/>
                </a:ext>
              </a:extLst>
            </p:cNvPr>
            <p:cNvSpPr/>
            <p:nvPr/>
          </p:nvSpPr>
          <p:spPr>
            <a:xfrm>
              <a:off x="12382055" y="2481681"/>
              <a:ext cx="131445" cy="100330"/>
            </a:xfrm>
            <a:custGeom>
              <a:avLst/>
              <a:gdLst/>
              <a:ahLst/>
              <a:cxnLst/>
              <a:rect l="l" t="t" r="r" b="b"/>
              <a:pathLst>
                <a:path w="131445" h="100330">
                  <a:moveTo>
                    <a:pt x="0" y="0"/>
                  </a:moveTo>
                  <a:lnTo>
                    <a:pt x="89280" y="99720"/>
                  </a:lnTo>
                  <a:lnTo>
                    <a:pt x="131241" y="26288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A655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42">
              <a:extLst>
                <a:ext uri="{FF2B5EF4-FFF2-40B4-BE49-F238E27FC236}">
                  <a16:creationId xmlns:a16="http://schemas.microsoft.com/office/drawing/2014/main" id="{C4CAFEDA-D8F8-440D-98C6-B7B47406FC7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80392" y="4113276"/>
              <a:ext cx="137159" cy="137160"/>
            </a:xfrm>
            <a:prstGeom prst="rect">
              <a:avLst/>
            </a:prstGeom>
          </p:spPr>
        </p:pic>
        <p:pic>
          <p:nvPicPr>
            <p:cNvPr id="30" name="object 43">
              <a:extLst>
                <a:ext uri="{FF2B5EF4-FFF2-40B4-BE49-F238E27FC236}">
                  <a16:creationId xmlns:a16="http://schemas.microsoft.com/office/drawing/2014/main" id="{DD95C6F8-0516-42D9-82B9-267079D67C8B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0856" y="3253740"/>
              <a:ext cx="137160" cy="137160"/>
            </a:xfrm>
            <a:prstGeom prst="rect">
              <a:avLst/>
            </a:prstGeom>
          </p:spPr>
        </p:pic>
        <p:pic>
          <p:nvPicPr>
            <p:cNvPr id="31" name="object 44">
              <a:extLst>
                <a:ext uri="{FF2B5EF4-FFF2-40B4-BE49-F238E27FC236}">
                  <a16:creationId xmlns:a16="http://schemas.microsoft.com/office/drawing/2014/main" id="{6174B694-3DDE-4ED7-831E-0703E41CE833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65508" y="3253740"/>
              <a:ext cx="137160" cy="137160"/>
            </a:xfrm>
            <a:prstGeom prst="rect">
              <a:avLst/>
            </a:prstGeom>
          </p:spPr>
        </p:pic>
        <p:pic>
          <p:nvPicPr>
            <p:cNvPr id="32" name="object 45">
              <a:extLst>
                <a:ext uri="{FF2B5EF4-FFF2-40B4-BE49-F238E27FC236}">
                  <a16:creationId xmlns:a16="http://schemas.microsoft.com/office/drawing/2014/main" id="{C596BC45-3853-4AE3-93E8-51CEAE23B10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10160" y="3253740"/>
              <a:ext cx="137160" cy="137160"/>
            </a:xfrm>
            <a:prstGeom prst="rect">
              <a:avLst/>
            </a:prstGeom>
          </p:spPr>
        </p:pic>
        <p:pic>
          <p:nvPicPr>
            <p:cNvPr id="33" name="object 46">
              <a:extLst>
                <a:ext uri="{FF2B5EF4-FFF2-40B4-BE49-F238E27FC236}">
                  <a16:creationId xmlns:a16="http://schemas.microsoft.com/office/drawing/2014/main" id="{73312DF6-49D4-44D4-9808-5B6192F7D650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54812" y="3253740"/>
              <a:ext cx="137159" cy="137160"/>
            </a:xfrm>
            <a:prstGeom prst="rect">
              <a:avLst/>
            </a:prstGeom>
          </p:spPr>
        </p:pic>
        <p:pic>
          <p:nvPicPr>
            <p:cNvPr id="34" name="object 47">
              <a:extLst>
                <a:ext uri="{FF2B5EF4-FFF2-40B4-BE49-F238E27FC236}">
                  <a16:creationId xmlns:a16="http://schemas.microsoft.com/office/drawing/2014/main" id="{E3D3B890-C649-4308-BA11-FD246864A3D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2486" y="2823972"/>
              <a:ext cx="137160" cy="137160"/>
            </a:xfrm>
            <a:prstGeom prst="rect">
              <a:avLst/>
            </a:prstGeom>
          </p:spPr>
        </p:pic>
        <p:pic>
          <p:nvPicPr>
            <p:cNvPr id="35" name="object 48">
              <a:extLst>
                <a:ext uri="{FF2B5EF4-FFF2-40B4-BE49-F238E27FC236}">
                  <a16:creationId xmlns:a16="http://schemas.microsoft.com/office/drawing/2014/main" id="{B8552060-DA9A-4E80-8007-EBB03B76E8A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2486" y="3683508"/>
              <a:ext cx="137160" cy="137159"/>
            </a:xfrm>
            <a:prstGeom prst="rect">
              <a:avLst/>
            </a:prstGeom>
          </p:spPr>
        </p:pic>
        <p:sp>
          <p:nvSpPr>
            <p:cNvPr id="36" name="object 49">
              <a:extLst>
                <a:ext uri="{FF2B5EF4-FFF2-40B4-BE49-F238E27FC236}">
                  <a16:creationId xmlns:a16="http://schemas.microsoft.com/office/drawing/2014/main" id="{2EC68665-2D76-44C4-91A4-81711E5F2A72}"/>
                </a:ext>
              </a:extLst>
            </p:cNvPr>
            <p:cNvSpPr/>
            <p:nvPr/>
          </p:nvSpPr>
          <p:spPr>
            <a:xfrm>
              <a:off x="12280392" y="2394204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68579" y="0"/>
                  </a:moveTo>
                  <a:lnTo>
                    <a:pt x="41887" y="5388"/>
                  </a:lnTo>
                  <a:lnTo>
                    <a:pt x="20088" y="20083"/>
                  </a:lnTo>
                  <a:lnTo>
                    <a:pt x="5389" y="41882"/>
                  </a:lnTo>
                  <a:lnTo>
                    <a:pt x="0" y="68580"/>
                  </a:lnTo>
                  <a:lnTo>
                    <a:pt x="5389" y="95272"/>
                  </a:lnTo>
                  <a:lnTo>
                    <a:pt x="20088" y="117071"/>
                  </a:lnTo>
                  <a:lnTo>
                    <a:pt x="41887" y="131770"/>
                  </a:lnTo>
                  <a:lnTo>
                    <a:pt x="68579" y="137160"/>
                  </a:lnTo>
                  <a:lnTo>
                    <a:pt x="95272" y="131770"/>
                  </a:lnTo>
                  <a:lnTo>
                    <a:pt x="117071" y="117071"/>
                  </a:lnTo>
                  <a:lnTo>
                    <a:pt x="118940" y="114300"/>
                  </a:lnTo>
                  <a:lnTo>
                    <a:pt x="68579" y="114300"/>
                  </a:lnTo>
                  <a:lnTo>
                    <a:pt x="50784" y="110706"/>
                  </a:lnTo>
                  <a:lnTo>
                    <a:pt x="36252" y="100907"/>
                  </a:lnTo>
                  <a:lnTo>
                    <a:pt x="26453" y="86375"/>
                  </a:lnTo>
                  <a:lnTo>
                    <a:pt x="22859" y="68580"/>
                  </a:lnTo>
                  <a:lnTo>
                    <a:pt x="26453" y="50779"/>
                  </a:lnTo>
                  <a:lnTo>
                    <a:pt x="36252" y="36247"/>
                  </a:lnTo>
                  <a:lnTo>
                    <a:pt x="50784" y="26451"/>
                  </a:lnTo>
                  <a:lnTo>
                    <a:pt x="68579" y="22860"/>
                  </a:lnTo>
                  <a:lnTo>
                    <a:pt x="118943" y="22860"/>
                  </a:lnTo>
                  <a:lnTo>
                    <a:pt x="117071" y="20083"/>
                  </a:lnTo>
                  <a:lnTo>
                    <a:pt x="95272" y="5388"/>
                  </a:lnTo>
                  <a:lnTo>
                    <a:pt x="68579" y="0"/>
                  </a:lnTo>
                  <a:close/>
                </a:path>
                <a:path w="137159" h="137160">
                  <a:moveTo>
                    <a:pt x="118943" y="22860"/>
                  </a:moveTo>
                  <a:lnTo>
                    <a:pt x="68579" y="22860"/>
                  </a:lnTo>
                  <a:lnTo>
                    <a:pt x="86375" y="26451"/>
                  </a:lnTo>
                  <a:lnTo>
                    <a:pt x="100907" y="36247"/>
                  </a:lnTo>
                  <a:lnTo>
                    <a:pt x="110706" y="50779"/>
                  </a:lnTo>
                  <a:lnTo>
                    <a:pt x="114300" y="68580"/>
                  </a:lnTo>
                  <a:lnTo>
                    <a:pt x="110706" y="86375"/>
                  </a:lnTo>
                  <a:lnTo>
                    <a:pt x="100907" y="100907"/>
                  </a:lnTo>
                  <a:lnTo>
                    <a:pt x="86375" y="110706"/>
                  </a:lnTo>
                  <a:lnTo>
                    <a:pt x="68579" y="114300"/>
                  </a:lnTo>
                  <a:lnTo>
                    <a:pt x="118940" y="114300"/>
                  </a:lnTo>
                  <a:lnTo>
                    <a:pt x="131770" y="95272"/>
                  </a:lnTo>
                  <a:lnTo>
                    <a:pt x="137159" y="68580"/>
                  </a:lnTo>
                  <a:lnTo>
                    <a:pt x="131770" y="41882"/>
                  </a:lnTo>
                  <a:lnTo>
                    <a:pt x="118943" y="22860"/>
                  </a:lnTo>
                  <a:close/>
                </a:path>
              </a:pathLst>
            </a:custGeom>
            <a:solidFill>
              <a:srgbClr val="A65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0">
              <a:extLst>
                <a:ext uri="{FF2B5EF4-FFF2-40B4-BE49-F238E27FC236}">
                  <a16:creationId xmlns:a16="http://schemas.microsoft.com/office/drawing/2014/main" id="{CE2D34E6-1213-4D7B-8CD6-2B0503A57C70}"/>
                </a:ext>
              </a:extLst>
            </p:cNvPr>
            <p:cNvSpPr/>
            <p:nvPr/>
          </p:nvSpPr>
          <p:spPr>
            <a:xfrm>
              <a:off x="12303252" y="2417064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45720" y="0"/>
                  </a:moveTo>
                  <a:lnTo>
                    <a:pt x="27924" y="3591"/>
                  </a:lnTo>
                  <a:lnTo>
                    <a:pt x="13392" y="13387"/>
                  </a:lnTo>
                  <a:lnTo>
                    <a:pt x="3593" y="27919"/>
                  </a:lnTo>
                  <a:lnTo>
                    <a:pt x="0" y="45720"/>
                  </a:lnTo>
                  <a:lnTo>
                    <a:pt x="3593" y="63515"/>
                  </a:lnTo>
                  <a:lnTo>
                    <a:pt x="13392" y="78047"/>
                  </a:lnTo>
                  <a:lnTo>
                    <a:pt x="27924" y="87846"/>
                  </a:lnTo>
                  <a:lnTo>
                    <a:pt x="45720" y="91439"/>
                  </a:lnTo>
                  <a:lnTo>
                    <a:pt x="63515" y="87846"/>
                  </a:lnTo>
                  <a:lnTo>
                    <a:pt x="78047" y="78047"/>
                  </a:lnTo>
                  <a:lnTo>
                    <a:pt x="87846" y="63515"/>
                  </a:lnTo>
                  <a:lnTo>
                    <a:pt x="91440" y="45720"/>
                  </a:lnTo>
                  <a:lnTo>
                    <a:pt x="87846" y="27919"/>
                  </a:lnTo>
                  <a:lnTo>
                    <a:pt x="78047" y="13387"/>
                  </a:lnTo>
                  <a:lnTo>
                    <a:pt x="63515" y="3591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51">
            <a:extLst>
              <a:ext uri="{FF2B5EF4-FFF2-40B4-BE49-F238E27FC236}">
                <a16:creationId xmlns:a16="http://schemas.microsoft.com/office/drawing/2014/main" id="{39B367BC-75CE-4D5E-97E5-972568462A5A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40870" y="614502"/>
            <a:ext cx="4416613" cy="3192992"/>
          </a:xfrm>
          <a:prstGeom prst="rect">
            <a:avLst/>
          </a:prstGeom>
        </p:spPr>
      </p:pic>
      <p:pic>
        <p:nvPicPr>
          <p:cNvPr id="39" name="object 52">
            <a:extLst>
              <a:ext uri="{FF2B5EF4-FFF2-40B4-BE49-F238E27FC236}">
                <a16:creationId xmlns:a16="http://schemas.microsoft.com/office/drawing/2014/main" id="{0BA53848-984D-4A5B-ACE6-A1E76B55C1A1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0852" y="212453"/>
            <a:ext cx="1356360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72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548335" cy="2311775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66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identi- </a:t>
            </a:r>
            <a:r>
              <a:rPr sz="1754" dirty="0">
                <a:latin typeface="Cambria"/>
                <a:cs typeface="Cambria"/>
              </a:rPr>
              <a:t>cal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drawings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99" y="4694832"/>
            <a:ext cx="196377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73363" y="5405200"/>
            <a:ext cx="366788" cy="503906"/>
            <a:chOff x="2776220" y="6738619"/>
            <a:chExt cx="543560" cy="746760"/>
          </a:xfrm>
        </p:grpSpPr>
        <p:sp>
          <p:nvSpPr>
            <p:cNvPr id="9" name="object 9"/>
            <p:cNvSpPr/>
            <p:nvPr/>
          </p:nvSpPr>
          <p:spPr>
            <a:xfrm>
              <a:off x="2844800" y="68071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2032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62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990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420" y="7145019"/>
              <a:ext cx="137160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7348219"/>
              <a:ext cx="137160" cy="137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48000" y="680719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0" y="0"/>
                  </a:moveTo>
                  <a:lnTo>
                    <a:pt x="2032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26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54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9420" y="67386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2280" y="67614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5880" y="5268084"/>
            <a:ext cx="1089075" cy="65544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21" name="object 21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548335" cy="2311775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66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identi- </a:t>
            </a:r>
            <a:r>
              <a:rPr sz="1754" dirty="0">
                <a:latin typeface="Cambria"/>
                <a:cs typeface="Cambria"/>
              </a:rPr>
              <a:t>cal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drawings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99" y="4622962"/>
            <a:ext cx="1963775" cy="696881"/>
          </a:xfrm>
          <a:prstGeom prst="rect">
            <a:avLst/>
          </a:prstGeom>
        </p:spPr>
        <p:txBody>
          <a:bodyPr vert="horz" wrap="square" lIns="0" tIns="79271" rIns="0" bIns="0" rtlCol="0">
            <a:spAutoFit/>
          </a:bodyPr>
          <a:lstStyle/>
          <a:p>
            <a:pPr marL="8570">
              <a:spcBef>
                <a:spcPts val="62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56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4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73363" y="5405200"/>
            <a:ext cx="366788" cy="503906"/>
            <a:chOff x="2776220" y="6738619"/>
            <a:chExt cx="543560" cy="746760"/>
          </a:xfrm>
        </p:grpSpPr>
        <p:sp>
          <p:nvSpPr>
            <p:cNvPr id="9" name="object 9"/>
            <p:cNvSpPr/>
            <p:nvPr/>
          </p:nvSpPr>
          <p:spPr>
            <a:xfrm>
              <a:off x="2844800" y="68071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2032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62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990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420" y="7145019"/>
              <a:ext cx="137160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7348219"/>
              <a:ext cx="137160" cy="137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48000" y="680719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0" y="0"/>
                  </a:moveTo>
                  <a:lnTo>
                    <a:pt x="2032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26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54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9420" y="67386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2280" y="67614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5880" y="5268084"/>
            <a:ext cx="1089075" cy="65544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21" name="object 21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518478"/>
            <a:ext cx="5390846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3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3" dirty="0"/>
              <a:t> </a:t>
            </a:r>
            <a:r>
              <a:rPr spc="81" dirty="0"/>
              <a:t>Drawing</a:t>
            </a:r>
            <a:r>
              <a:rPr spc="246" dirty="0"/>
              <a:t> </a:t>
            </a:r>
            <a:r>
              <a:rPr spc="37" dirty="0"/>
              <a:t>Style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1" y="2081378"/>
            <a:ext cx="4831224" cy="1860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717" y="3979157"/>
            <a:ext cx="3786147" cy="1012930"/>
          </a:xfrm>
          <a:prstGeom prst="rect">
            <a:avLst/>
          </a:prstGeom>
        </p:spPr>
        <p:txBody>
          <a:bodyPr vert="horz" wrap="square" lIns="0" tIns="74129" rIns="0" bIns="0" rtlCol="0">
            <a:spAutoFit/>
          </a:bodyPr>
          <a:lstStyle/>
          <a:p>
            <a:pPr marL="263098" indent="-254528">
              <a:spcBef>
                <a:spcPts val="58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properties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layout?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conventions?</a:t>
            </a:r>
            <a:endParaRPr sz="1754">
              <a:latin typeface="Cambria"/>
              <a:cs typeface="Cambria"/>
            </a:endParaRPr>
          </a:p>
          <a:p>
            <a:pPr marL="263098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37" dirty="0">
                <a:latin typeface="Cambria"/>
                <a:cs typeface="Cambria"/>
              </a:rPr>
              <a:t>What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aesthetics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optimize?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999" y="2037283"/>
            <a:ext cx="3548335" cy="2311775"/>
          </a:xfrm>
          <a:prstGeom prst="rect">
            <a:avLst/>
          </a:prstGeom>
        </p:spPr>
        <p:txBody>
          <a:bodyPr vert="horz" wrap="square" lIns="0" tIns="90412" rIns="0" bIns="0" rtlCol="0">
            <a:spAutoFit/>
          </a:bodyPr>
          <a:lstStyle/>
          <a:p>
            <a:pPr marL="8570">
              <a:spcBef>
                <a:spcPts val="712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conventions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lnSpc>
                <a:spcPts val="2102"/>
              </a:lnSpc>
              <a:spcBef>
                <a:spcPts val="6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Vertices</a:t>
            </a:r>
            <a:r>
              <a:rPr sz="1754" spc="11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on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layers</a:t>
            </a:r>
            <a:endParaRPr sz="1754">
              <a:latin typeface="Cambria"/>
              <a:cs typeface="Cambria"/>
            </a:endParaRPr>
          </a:p>
          <a:p>
            <a:pPr marL="341513">
              <a:lnSpc>
                <a:spcPts val="2102"/>
              </a:lnSpc>
            </a:pP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integer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65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centered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above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94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44" dirty="0">
                <a:latin typeface="Cambria"/>
                <a:cs typeface="Cambria"/>
              </a:rPr>
              <a:t>Edges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0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segments</a:t>
            </a:r>
            <a:endParaRPr sz="1754">
              <a:latin typeface="Cambria"/>
              <a:cs typeface="Cambria"/>
            </a:endParaRPr>
          </a:p>
          <a:p>
            <a:pPr marL="341513" marR="3428" indent="-254956">
              <a:lnSpc>
                <a:spcPts val="2099"/>
              </a:lnSpc>
              <a:spcBef>
                <a:spcPts val="668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4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identi- </a:t>
            </a:r>
            <a:r>
              <a:rPr sz="1754" dirty="0">
                <a:latin typeface="Cambria"/>
                <a:cs typeface="Cambria"/>
              </a:rPr>
              <a:t>cal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drawings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99" y="4622963"/>
            <a:ext cx="1963775" cy="979650"/>
          </a:xfrm>
          <a:prstGeom prst="rect">
            <a:avLst/>
          </a:prstGeom>
        </p:spPr>
        <p:txBody>
          <a:bodyPr vert="horz" wrap="square" lIns="0" tIns="79271" rIns="0" bIns="0" rtlCol="0">
            <a:spAutoFit/>
          </a:bodyPr>
          <a:lstStyle/>
          <a:p>
            <a:pPr marL="8570">
              <a:spcBef>
                <a:spcPts val="62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Drawing</a:t>
            </a:r>
            <a:r>
              <a:rPr sz="1754" b="1" spc="-4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aesthetics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56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4" dirty="0">
                <a:latin typeface="Cambria"/>
                <a:cs typeface="Cambria"/>
              </a:rPr>
              <a:t>Area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7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-7" dirty="0">
                <a:latin typeface="Cambria"/>
                <a:cs typeface="Cambria"/>
              </a:rPr>
              <a:t>Symmetries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73363" y="5405200"/>
            <a:ext cx="366788" cy="503906"/>
            <a:chOff x="2776220" y="6738619"/>
            <a:chExt cx="543560" cy="746760"/>
          </a:xfrm>
        </p:grpSpPr>
        <p:sp>
          <p:nvSpPr>
            <p:cNvPr id="9" name="object 9"/>
            <p:cNvSpPr/>
            <p:nvPr/>
          </p:nvSpPr>
          <p:spPr>
            <a:xfrm>
              <a:off x="2844800" y="68071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2032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62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990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420" y="7145019"/>
              <a:ext cx="137160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620" y="7348219"/>
              <a:ext cx="137160" cy="137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48000" y="680719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0" y="0"/>
                  </a:moveTo>
                  <a:lnTo>
                    <a:pt x="2032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2620" y="69418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5480" y="69646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9420" y="6738619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59">
                  <a:moveTo>
                    <a:pt x="68580" y="0"/>
                  </a:moveTo>
                  <a:lnTo>
                    <a:pt x="41887" y="5389"/>
                  </a:lnTo>
                  <a:lnTo>
                    <a:pt x="20088" y="20086"/>
                  </a:lnTo>
                  <a:lnTo>
                    <a:pt x="5389" y="41885"/>
                  </a:lnTo>
                  <a:lnTo>
                    <a:pt x="0" y="68579"/>
                  </a:lnTo>
                  <a:lnTo>
                    <a:pt x="5389" y="95274"/>
                  </a:lnTo>
                  <a:lnTo>
                    <a:pt x="20088" y="117073"/>
                  </a:lnTo>
                  <a:lnTo>
                    <a:pt x="41887" y="131770"/>
                  </a:lnTo>
                  <a:lnTo>
                    <a:pt x="68580" y="137159"/>
                  </a:lnTo>
                  <a:lnTo>
                    <a:pt x="95272" y="131770"/>
                  </a:lnTo>
                  <a:lnTo>
                    <a:pt x="117071" y="117073"/>
                  </a:lnTo>
                  <a:lnTo>
                    <a:pt x="118941" y="114299"/>
                  </a:lnTo>
                  <a:lnTo>
                    <a:pt x="68580" y="114299"/>
                  </a:lnTo>
                  <a:lnTo>
                    <a:pt x="50784" y="110707"/>
                  </a:lnTo>
                  <a:lnTo>
                    <a:pt x="36252" y="100908"/>
                  </a:lnTo>
                  <a:lnTo>
                    <a:pt x="26453" y="86376"/>
                  </a:lnTo>
                  <a:lnTo>
                    <a:pt x="22860" y="68579"/>
                  </a:lnTo>
                  <a:lnTo>
                    <a:pt x="26453" y="50783"/>
                  </a:lnTo>
                  <a:lnTo>
                    <a:pt x="36252" y="36251"/>
                  </a:lnTo>
                  <a:lnTo>
                    <a:pt x="50784" y="26452"/>
                  </a:lnTo>
                  <a:lnTo>
                    <a:pt x="68580" y="22859"/>
                  </a:lnTo>
                  <a:lnTo>
                    <a:pt x="118941" y="22859"/>
                  </a:lnTo>
                  <a:lnTo>
                    <a:pt x="117071" y="20086"/>
                  </a:lnTo>
                  <a:lnTo>
                    <a:pt x="95272" y="5389"/>
                  </a:lnTo>
                  <a:lnTo>
                    <a:pt x="68580" y="0"/>
                  </a:lnTo>
                  <a:close/>
                </a:path>
                <a:path w="137160" h="137159">
                  <a:moveTo>
                    <a:pt x="118941" y="22859"/>
                  </a:moveTo>
                  <a:lnTo>
                    <a:pt x="68580" y="22859"/>
                  </a:lnTo>
                  <a:lnTo>
                    <a:pt x="86375" y="26452"/>
                  </a:lnTo>
                  <a:lnTo>
                    <a:pt x="100907" y="36251"/>
                  </a:lnTo>
                  <a:lnTo>
                    <a:pt x="110706" y="50783"/>
                  </a:lnTo>
                  <a:lnTo>
                    <a:pt x="114300" y="68579"/>
                  </a:lnTo>
                  <a:lnTo>
                    <a:pt x="110706" y="86376"/>
                  </a:lnTo>
                  <a:lnTo>
                    <a:pt x="100907" y="100908"/>
                  </a:lnTo>
                  <a:lnTo>
                    <a:pt x="86375" y="110707"/>
                  </a:lnTo>
                  <a:lnTo>
                    <a:pt x="68580" y="114299"/>
                  </a:lnTo>
                  <a:lnTo>
                    <a:pt x="118941" y="114299"/>
                  </a:lnTo>
                  <a:lnTo>
                    <a:pt x="131770" y="95274"/>
                  </a:lnTo>
                  <a:lnTo>
                    <a:pt x="137160" y="68579"/>
                  </a:lnTo>
                  <a:lnTo>
                    <a:pt x="131770" y="41885"/>
                  </a:lnTo>
                  <a:lnTo>
                    <a:pt x="118941" y="22859"/>
                  </a:lnTo>
                  <a:close/>
                </a:path>
              </a:pathLst>
            </a:custGeom>
            <a:solidFill>
              <a:srgbClr val="1E77B3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2280" y="676147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40">
                  <a:moveTo>
                    <a:pt x="45719" y="0"/>
                  </a:moveTo>
                  <a:lnTo>
                    <a:pt x="27924" y="3592"/>
                  </a:lnTo>
                  <a:lnTo>
                    <a:pt x="13392" y="13391"/>
                  </a:lnTo>
                  <a:lnTo>
                    <a:pt x="3593" y="27923"/>
                  </a:lnTo>
                  <a:lnTo>
                    <a:pt x="0" y="45720"/>
                  </a:lnTo>
                  <a:lnTo>
                    <a:pt x="3593" y="63516"/>
                  </a:lnTo>
                  <a:lnTo>
                    <a:pt x="13392" y="78048"/>
                  </a:lnTo>
                  <a:lnTo>
                    <a:pt x="27924" y="87847"/>
                  </a:lnTo>
                  <a:lnTo>
                    <a:pt x="45719" y="91440"/>
                  </a:lnTo>
                  <a:lnTo>
                    <a:pt x="63515" y="87847"/>
                  </a:lnTo>
                  <a:lnTo>
                    <a:pt x="78047" y="78048"/>
                  </a:lnTo>
                  <a:lnTo>
                    <a:pt x="87846" y="63516"/>
                  </a:lnTo>
                  <a:lnTo>
                    <a:pt x="91439" y="45720"/>
                  </a:lnTo>
                  <a:lnTo>
                    <a:pt x="87846" y="27923"/>
                  </a:lnTo>
                  <a:lnTo>
                    <a:pt x="78047" y="13391"/>
                  </a:lnTo>
                  <a:lnTo>
                    <a:pt x="63515" y="35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5880" y="5268084"/>
            <a:ext cx="1089075" cy="65544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238831" y="995171"/>
            <a:ext cx="2193874" cy="891261"/>
            <a:chOff x="9245600" y="203200"/>
            <a:chExt cx="3251200" cy="1320800"/>
          </a:xfrm>
        </p:grpSpPr>
        <p:sp>
          <p:nvSpPr>
            <p:cNvPr id="21" name="object 21"/>
            <p:cNvSpPr/>
            <p:nvPr/>
          </p:nvSpPr>
          <p:spPr>
            <a:xfrm>
              <a:off x="9245600" y="203200"/>
              <a:ext cx="3251200" cy="1320800"/>
            </a:xfrm>
            <a:custGeom>
              <a:avLst/>
              <a:gdLst/>
              <a:ahLst/>
              <a:cxnLst/>
              <a:rect l="l" t="t" r="r" b="b"/>
              <a:pathLst>
                <a:path w="3251200" h="1320800">
                  <a:moveTo>
                    <a:pt x="0" y="508000"/>
                  </a:moveTo>
                  <a:lnTo>
                    <a:pt x="3251200" y="508000"/>
                  </a:lnTo>
                </a:path>
                <a:path w="3251200" h="1320800">
                  <a:moveTo>
                    <a:pt x="0" y="203200"/>
                  </a:moveTo>
                  <a:lnTo>
                    <a:pt x="3251200" y="203200"/>
                  </a:lnTo>
                </a:path>
                <a:path w="3251200" h="1320800">
                  <a:moveTo>
                    <a:pt x="3251200" y="812800"/>
                  </a:moveTo>
                  <a:lnTo>
                    <a:pt x="0" y="812800"/>
                  </a:lnTo>
                </a:path>
                <a:path w="3251200" h="1320800">
                  <a:moveTo>
                    <a:pt x="0" y="1117600"/>
                  </a:moveTo>
                  <a:lnTo>
                    <a:pt x="3251200" y="1117600"/>
                  </a:lnTo>
                </a:path>
                <a:path w="3251200" h="1320800">
                  <a:moveTo>
                    <a:pt x="203200" y="0"/>
                  </a:moveTo>
                  <a:lnTo>
                    <a:pt x="203200" y="1320800"/>
                  </a:lnTo>
                </a:path>
                <a:path w="3251200" h="1320800">
                  <a:moveTo>
                    <a:pt x="508000" y="0"/>
                  </a:moveTo>
                  <a:lnTo>
                    <a:pt x="508000" y="1320800"/>
                  </a:lnTo>
                </a:path>
                <a:path w="3251200" h="1320800">
                  <a:moveTo>
                    <a:pt x="812800" y="1320800"/>
                  </a:moveTo>
                  <a:lnTo>
                    <a:pt x="812800" y="0"/>
                  </a:lnTo>
                </a:path>
                <a:path w="3251200" h="1320800">
                  <a:moveTo>
                    <a:pt x="1117600" y="0"/>
                  </a:moveTo>
                  <a:lnTo>
                    <a:pt x="1117600" y="1320800"/>
                  </a:lnTo>
                </a:path>
                <a:path w="3251200" h="1320800">
                  <a:moveTo>
                    <a:pt x="1422400" y="1320800"/>
                  </a:moveTo>
                  <a:lnTo>
                    <a:pt x="1422400" y="0"/>
                  </a:lnTo>
                </a:path>
                <a:path w="3251200" h="1320800">
                  <a:moveTo>
                    <a:pt x="1727200" y="0"/>
                  </a:moveTo>
                  <a:lnTo>
                    <a:pt x="1727200" y="1320800"/>
                  </a:lnTo>
                </a:path>
                <a:path w="3251200" h="1320800">
                  <a:moveTo>
                    <a:pt x="2032000" y="0"/>
                  </a:moveTo>
                  <a:lnTo>
                    <a:pt x="2032000" y="1320800"/>
                  </a:lnTo>
                </a:path>
                <a:path w="3251200" h="1320800">
                  <a:moveTo>
                    <a:pt x="2336800" y="1320800"/>
                  </a:moveTo>
                  <a:lnTo>
                    <a:pt x="2336800" y="0"/>
                  </a:lnTo>
                </a:path>
                <a:path w="3251200" h="1320800">
                  <a:moveTo>
                    <a:pt x="2641600" y="0"/>
                  </a:moveTo>
                  <a:lnTo>
                    <a:pt x="2641600" y="1320800"/>
                  </a:lnTo>
                </a:path>
                <a:path w="3251200" h="1320800">
                  <a:moveTo>
                    <a:pt x="2946400" y="1320800"/>
                  </a:moveTo>
                  <a:lnTo>
                    <a:pt x="2946400" y="0"/>
                  </a:lnTo>
                </a:path>
              </a:pathLst>
            </a:custGeom>
            <a:ln w="3048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448800" y="406400"/>
              <a:ext cx="2743200" cy="914400"/>
            </a:xfrm>
            <a:custGeom>
              <a:avLst/>
              <a:gdLst/>
              <a:ahLst/>
              <a:cxnLst/>
              <a:rect l="l" t="t" r="r" b="b"/>
              <a:pathLst>
                <a:path w="2743200" h="914400">
                  <a:moveTo>
                    <a:pt x="2743200" y="914400"/>
                  </a:moveTo>
                  <a:lnTo>
                    <a:pt x="2438400" y="609600"/>
                  </a:lnTo>
                </a:path>
                <a:path w="2743200" h="914400">
                  <a:moveTo>
                    <a:pt x="24384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21336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1524000" y="609600"/>
                  </a:moveTo>
                  <a:lnTo>
                    <a:pt x="2133600" y="304800"/>
                  </a:lnTo>
                </a:path>
                <a:path w="2743200" h="914400">
                  <a:moveTo>
                    <a:pt x="1828800" y="914400"/>
                  </a:moveTo>
                  <a:lnTo>
                    <a:pt x="1524000" y="609600"/>
                  </a:lnTo>
                </a:path>
                <a:path w="2743200" h="914400">
                  <a:moveTo>
                    <a:pt x="1524000" y="609600"/>
                  </a:moveTo>
                  <a:lnTo>
                    <a:pt x="1219200" y="914400"/>
                  </a:lnTo>
                </a:path>
                <a:path w="2743200" h="914400">
                  <a:moveTo>
                    <a:pt x="304800" y="304800"/>
                  </a:moveTo>
                  <a:lnTo>
                    <a:pt x="1219200" y="0"/>
                  </a:lnTo>
                </a:path>
                <a:path w="2743200" h="914400">
                  <a:moveTo>
                    <a:pt x="304800" y="304800"/>
                  </a:moveTo>
                  <a:lnTo>
                    <a:pt x="609600" y="609600"/>
                  </a:lnTo>
                </a:path>
                <a:path w="2743200" h="914400">
                  <a:moveTo>
                    <a:pt x="304800" y="304800"/>
                  </a:moveTo>
                  <a:lnTo>
                    <a:pt x="0" y="60960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0220" y="947419"/>
              <a:ext cx="137159" cy="137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019" y="642619"/>
              <a:ext cx="137159" cy="137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9819" y="947419"/>
              <a:ext cx="137159" cy="137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337820"/>
              <a:ext cx="137159" cy="137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1252219"/>
              <a:ext cx="137159" cy="1371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947419"/>
              <a:ext cx="137159" cy="1371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9020" y="1252219"/>
              <a:ext cx="137159" cy="1371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3820" y="642619"/>
              <a:ext cx="137159" cy="137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8620" y="947419"/>
              <a:ext cx="137159" cy="1371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093143" y="1003427"/>
            <a:ext cx="99410" cy="848431"/>
          </a:xfrm>
          <a:prstGeom prst="rect">
            <a:avLst/>
          </a:prstGeom>
        </p:spPr>
        <p:txBody>
          <a:bodyPr vert="horz" wrap="square" lIns="0" tIns="20568" rIns="0" bIns="0" rtlCol="0">
            <a:spAutoFit/>
          </a:bodyPr>
          <a:lstStyle/>
          <a:p>
            <a:pPr marL="8570">
              <a:spcBef>
                <a:spcPts val="162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0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98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1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  <a:p>
            <a:pPr marL="8570">
              <a:spcBef>
                <a:spcPts val="74"/>
              </a:spcBef>
            </a:pPr>
            <a:r>
              <a:rPr sz="1282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1282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214218"/>
            <a:ext cx="7704856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4" y="1611900"/>
            <a:ext cx="3190545" cy="546397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9670" y="1840155"/>
            <a:ext cx="1395166" cy="12580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149149"/>
            <a:ext cx="757585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6644" y="2592968"/>
            <a:ext cx="148772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8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8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29670" y="1840154"/>
            <a:ext cx="1395167" cy="1258050"/>
            <a:chOff x="9380219" y="1455419"/>
            <a:chExt cx="2067560" cy="1864360"/>
          </a:xfrm>
        </p:grpSpPr>
        <p:sp>
          <p:nvSpPr>
            <p:cNvPr id="6" name="object 6"/>
            <p:cNvSpPr/>
            <p:nvPr/>
          </p:nvSpPr>
          <p:spPr>
            <a:xfrm>
              <a:off x="9448799" y="1523999"/>
              <a:ext cx="1930400" cy="1727200"/>
            </a:xfrm>
            <a:custGeom>
              <a:avLst/>
              <a:gdLst/>
              <a:ahLst/>
              <a:cxnLst/>
              <a:rect l="l" t="t" r="r" b="b"/>
              <a:pathLst>
                <a:path w="1930400" h="1727200">
                  <a:moveTo>
                    <a:pt x="711200" y="0"/>
                  </a:moveTo>
                  <a:lnTo>
                    <a:pt x="645584" y="17637"/>
                  </a:lnTo>
                  <a:lnTo>
                    <a:pt x="584201" y="36687"/>
                  </a:lnTo>
                  <a:lnTo>
                    <a:pt x="527051" y="57147"/>
                  </a:lnTo>
                  <a:lnTo>
                    <a:pt x="474134" y="79019"/>
                  </a:lnTo>
                  <a:lnTo>
                    <a:pt x="425450" y="102302"/>
                  </a:lnTo>
                  <a:lnTo>
                    <a:pt x="381000" y="126996"/>
                  </a:lnTo>
                  <a:lnTo>
                    <a:pt x="340782" y="153102"/>
                  </a:lnTo>
                  <a:lnTo>
                    <a:pt x="304799" y="180619"/>
                  </a:lnTo>
                  <a:lnTo>
                    <a:pt x="273048" y="209547"/>
                  </a:lnTo>
                  <a:lnTo>
                    <a:pt x="245532" y="239887"/>
                  </a:lnTo>
                  <a:lnTo>
                    <a:pt x="222249" y="271637"/>
                  </a:lnTo>
                  <a:lnTo>
                    <a:pt x="203200" y="304800"/>
                  </a:lnTo>
                </a:path>
                <a:path w="1930400" h="1727200">
                  <a:moveTo>
                    <a:pt x="711200" y="0"/>
                  </a:moveTo>
                  <a:lnTo>
                    <a:pt x="777127" y="27094"/>
                  </a:lnTo>
                  <a:lnTo>
                    <a:pt x="839443" y="54187"/>
                  </a:lnTo>
                  <a:lnTo>
                    <a:pt x="898146" y="81281"/>
                  </a:lnTo>
                  <a:lnTo>
                    <a:pt x="953236" y="108374"/>
                  </a:lnTo>
                  <a:lnTo>
                    <a:pt x="1004713" y="135467"/>
                  </a:lnTo>
                  <a:lnTo>
                    <a:pt x="1052579" y="162560"/>
                  </a:lnTo>
                  <a:lnTo>
                    <a:pt x="1096831" y="189653"/>
                  </a:lnTo>
                  <a:lnTo>
                    <a:pt x="1137471" y="216746"/>
                  </a:lnTo>
                  <a:lnTo>
                    <a:pt x="1174499" y="243839"/>
                  </a:lnTo>
                  <a:lnTo>
                    <a:pt x="1207913" y="270932"/>
                  </a:lnTo>
                  <a:lnTo>
                    <a:pt x="1237716" y="298025"/>
                  </a:lnTo>
                  <a:lnTo>
                    <a:pt x="1286483" y="352212"/>
                  </a:lnTo>
                  <a:lnTo>
                    <a:pt x="1305447" y="379305"/>
                  </a:lnTo>
                  <a:lnTo>
                    <a:pt x="1320800" y="406400"/>
                  </a:lnTo>
                </a:path>
                <a:path w="1930400" h="1727200">
                  <a:moveTo>
                    <a:pt x="1320800" y="406400"/>
                  </a:moveTo>
                  <a:lnTo>
                    <a:pt x="1367907" y="419406"/>
                  </a:lnTo>
                  <a:lnTo>
                    <a:pt x="1413609" y="434523"/>
                  </a:lnTo>
                  <a:lnTo>
                    <a:pt x="1457905" y="451749"/>
                  </a:lnTo>
                  <a:lnTo>
                    <a:pt x="1500794" y="471085"/>
                  </a:lnTo>
                  <a:lnTo>
                    <a:pt x="1542278" y="492530"/>
                  </a:lnTo>
                  <a:lnTo>
                    <a:pt x="1582355" y="516084"/>
                  </a:lnTo>
                  <a:lnTo>
                    <a:pt x="1621026" y="541748"/>
                  </a:lnTo>
                  <a:lnTo>
                    <a:pt x="1658291" y="569522"/>
                  </a:lnTo>
                  <a:lnTo>
                    <a:pt x="1694150" y="599405"/>
                  </a:lnTo>
                  <a:lnTo>
                    <a:pt x="1728603" y="631397"/>
                  </a:lnTo>
                  <a:lnTo>
                    <a:pt x="1761649" y="665498"/>
                  </a:lnTo>
                  <a:lnTo>
                    <a:pt x="1793290" y="701709"/>
                  </a:lnTo>
                  <a:lnTo>
                    <a:pt x="1823524" y="740028"/>
                  </a:lnTo>
                  <a:lnTo>
                    <a:pt x="1852352" y="780457"/>
                  </a:lnTo>
                  <a:lnTo>
                    <a:pt x="1879774" y="822996"/>
                  </a:lnTo>
                  <a:lnTo>
                    <a:pt x="1905790" y="867643"/>
                  </a:lnTo>
                  <a:lnTo>
                    <a:pt x="1930400" y="914400"/>
                  </a:lnTo>
                </a:path>
                <a:path w="1930400" h="1727200">
                  <a:moveTo>
                    <a:pt x="203200" y="304800"/>
                  </a:moveTo>
                  <a:lnTo>
                    <a:pt x="236362" y="339373"/>
                  </a:lnTo>
                  <a:lnTo>
                    <a:pt x="268112" y="375357"/>
                  </a:lnTo>
                  <a:lnTo>
                    <a:pt x="298452" y="412751"/>
                  </a:lnTo>
                  <a:lnTo>
                    <a:pt x="327380" y="451557"/>
                  </a:lnTo>
                  <a:lnTo>
                    <a:pt x="354897" y="491774"/>
                  </a:lnTo>
                  <a:lnTo>
                    <a:pt x="381003" y="533401"/>
                  </a:lnTo>
                  <a:lnTo>
                    <a:pt x="405697" y="576440"/>
                  </a:lnTo>
                  <a:lnTo>
                    <a:pt x="428980" y="620889"/>
                  </a:lnTo>
                  <a:lnTo>
                    <a:pt x="450852" y="666750"/>
                  </a:lnTo>
                  <a:lnTo>
                    <a:pt x="471312" y="714022"/>
                  </a:lnTo>
                  <a:lnTo>
                    <a:pt x="490362" y="762705"/>
                  </a:lnTo>
                  <a:lnTo>
                    <a:pt x="508000" y="812800"/>
                  </a:lnTo>
                </a:path>
                <a:path w="1930400" h="1727200">
                  <a:moveTo>
                    <a:pt x="508000" y="812800"/>
                  </a:moveTo>
                  <a:lnTo>
                    <a:pt x="475387" y="847921"/>
                  </a:lnTo>
                  <a:lnTo>
                    <a:pt x="445284" y="885551"/>
                  </a:lnTo>
                  <a:lnTo>
                    <a:pt x="417689" y="925689"/>
                  </a:lnTo>
                  <a:lnTo>
                    <a:pt x="392603" y="968337"/>
                  </a:lnTo>
                  <a:lnTo>
                    <a:pt x="370026" y="1013493"/>
                  </a:lnTo>
                  <a:lnTo>
                    <a:pt x="349957" y="1061157"/>
                  </a:lnTo>
                  <a:lnTo>
                    <a:pt x="332396" y="1111330"/>
                  </a:lnTo>
                  <a:lnTo>
                    <a:pt x="317344" y="1164010"/>
                  </a:lnTo>
                  <a:lnTo>
                    <a:pt x="304800" y="1219200"/>
                  </a:lnTo>
                </a:path>
                <a:path w="1930400" h="1727200">
                  <a:moveTo>
                    <a:pt x="1270000" y="457200"/>
                  </a:moveTo>
                  <a:lnTo>
                    <a:pt x="1241044" y="489203"/>
                  </a:lnTo>
                  <a:lnTo>
                    <a:pt x="1215136" y="524255"/>
                  </a:lnTo>
                  <a:lnTo>
                    <a:pt x="1192276" y="562355"/>
                  </a:lnTo>
                  <a:lnTo>
                    <a:pt x="1172464" y="603503"/>
                  </a:lnTo>
                  <a:lnTo>
                    <a:pt x="1155700" y="647700"/>
                  </a:lnTo>
                  <a:lnTo>
                    <a:pt x="1141984" y="694944"/>
                  </a:lnTo>
                  <a:lnTo>
                    <a:pt x="1131316" y="745236"/>
                  </a:lnTo>
                  <a:lnTo>
                    <a:pt x="1123696" y="798576"/>
                  </a:lnTo>
                  <a:lnTo>
                    <a:pt x="1119124" y="854963"/>
                  </a:lnTo>
                  <a:lnTo>
                    <a:pt x="1117600" y="914400"/>
                  </a:lnTo>
                </a:path>
                <a:path w="1930400" h="1727200">
                  <a:moveTo>
                    <a:pt x="1117600" y="914400"/>
                  </a:moveTo>
                  <a:lnTo>
                    <a:pt x="1110384" y="976020"/>
                  </a:lnTo>
                  <a:lnTo>
                    <a:pt x="1104372" y="1035837"/>
                  </a:lnTo>
                  <a:lnTo>
                    <a:pt x="1099562" y="1093852"/>
                  </a:lnTo>
                  <a:lnTo>
                    <a:pt x="1095954" y="1150062"/>
                  </a:lnTo>
                  <a:lnTo>
                    <a:pt x="1093549" y="1204470"/>
                  </a:lnTo>
                  <a:lnTo>
                    <a:pt x="1092347" y="1257074"/>
                  </a:lnTo>
                  <a:lnTo>
                    <a:pt x="1092347" y="1307874"/>
                  </a:lnTo>
                  <a:lnTo>
                    <a:pt x="1093549" y="1356871"/>
                  </a:lnTo>
                  <a:lnTo>
                    <a:pt x="1095954" y="1404064"/>
                  </a:lnTo>
                  <a:lnTo>
                    <a:pt x="1099562" y="1449454"/>
                  </a:lnTo>
                  <a:lnTo>
                    <a:pt x="1104372" y="1493040"/>
                  </a:lnTo>
                  <a:lnTo>
                    <a:pt x="1110384" y="1534822"/>
                  </a:lnTo>
                  <a:lnTo>
                    <a:pt x="1117600" y="1574800"/>
                  </a:lnTo>
                </a:path>
                <a:path w="1930400" h="1727200">
                  <a:moveTo>
                    <a:pt x="1117600" y="914400"/>
                  </a:moveTo>
                  <a:lnTo>
                    <a:pt x="1162127" y="959241"/>
                  </a:lnTo>
                  <a:lnTo>
                    <a:pt x="1205401" y="1003455"/>
                  </a:lnTo>
                  <a:lnTo>
                    <a:pt x="1247420" y="1047042"/>
                  </a:lnTo>
                  <a:lnTo>
                    <a:pt x="1288185" y="1090003"/>
                  </a:lnTo>
                  <a:lnTo>
                    <a:pt x="1327696" y="1132336"/>
                  </a:lnTo>
                  <a:lnTo>
                    <a:pt x="1365952" y="1174042"/>
                  </a:lnTo>
                  <a:lnTo>
                    <a:pt x="1402955" y="1215121"/>
                  </a:lnTo>
                  <a:lnTo>
                    <a:pt x="1438703" y="1255573"/>
                  </a:lnTo>
                  <a:lnTo>
                    <a:pt x="1473196" y="1295398"/>
                  </a:lnTo>
                  <a:lnTo>
                    <a:pt x="1506436" y="1334596"/>
                  </a:lnTo>
                  <a:lnTo>
                    <a:pt x="1538421" y="1373166"/>
                  </a:lnTo>
                  <a:lnTo>
                    <a:pt x="1569152" y="1411110"/>
                  </a:lnTo>
                  <a:lnTo>
                    <a:pt x="1598629" y="1448426"/>
                  </a:lnTo>
                  <a:lnTo>
                    <a:pt x="1626852" y="1485115"/>
                  </a:lnTo>
                  <a:lnTo>
                    <a:pt x="1653820" y="1521177"/>
                  </a:lnTo>
                  <a:lnTo>
                    <a:pt x="1679534" y="1556612"/>
                  </a:lnTo>
                  <a:lnTo>
                    <a:pt x="1703994" y="1591419"/>
                  </a:lnTo>
                  <a:lnTo>
                    <a:pt x="1727200" y="1625600"/>
                  </a:lnTo>
                </a:path>
                <a:path w="1930400" h="1727200">
                  <a:moveTo>
                    <a:pt x="304800" y="1219200"/>
                  </a:moveTo>
                  <a:lnTo>
                    <a:pt x="324102" y="1269999"/>
                  </a:lnTo>
                  <a:lnTo>
                    <a:pt x="341374" y="1320798"/>
                  </a:lnTo>
                  <a:lnTo>
                    <a:pt x="356614" y="1371598"/>
                  </a:lnTo>
                  <a:lnTo>
                    <a:pt x="369822" y="1422399"/>
                  </a:lnTo>
                  <a:lnTo>
                    <a:pt x="380998" y="1473200"/>
                  </a:lnTo>
                  <a:lnTo>
                    <a:pt x="390142" y="1524000"/>
                  </a:lnTo>
                  <a:lnTo>
                    <a:pt x="397255" y="1574801"/>
                  </a:lnTo>
                  <a:lnTo>
                    <a:pt x="402335" y="1625601"/>
                  </a:lnTo>
                  <a:lnTo>
                    <a:pt x="405383" y="1676400"/>
                  </a:lnTo>
                  <a:lnTo>
                    <a:pt x="406400" y="1727200"/>
                  </a:lnTo>
                </a:path>
                <a:path w="1930400" h="1727200">
                  <a:moveTo>
                    <a:pt x="304800" y="1219200"/>
                  </a:moveTo>
                  <a:lnTo>
                    <a:pt x="256116" y="1269294"/>
                  </a:lnTo>
                  <a:lnTo>
                    <a:pt x="211666" y="1317977"/>
                  </a:lnTo>
                  <a:lnTo>
                    <a:pt x="171450" y="1365249"/>
                  </a:lnTo>
                  <a:lnTo>
                    <a:pt x="135466" y="1411110"/>
                  </a:lnTo>
                  <a:lnTo>
                    <a:pt x="103716" y="1455559"/>
                  </a:lnTo>
                  <a:lnTo>
                    <a:pt x="76200" y="1498598"/>
                  </a:lnTo>
                  <a:lnTo>
                    <a:pt x="52916" y="1540225"/>
                  </a:lnTo>
                  <a:lnTo>
                    <a:pt x="33866" y="1580442"/>
                  </a:lnTo>
                  <a:lnTo>
                    <a:pt x="19050" y="1619248"/>
                  </a:lnTo>
                  <a:lnTo>
                    <a:pt x="8466" y="1656642"/>
                  </a:lnTo>
                  <a:lnTo>
                    <a:pt x="2116" y="1692626"/>
                  </a:lnTo>
                  <a:lnTo>
                    <a:pt x="0" y="17272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19" y="1455419"/>
              <a:ext cx="137159" cy="1371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19" y="1760219"/>
              <a:ext cx="137159" cy="1371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19" y="2268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019" y="18618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23698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0619" y="23698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29794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7419" y="30810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26746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19" y="31826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19" y="3182619"/>
              <a:ext cx="137159" cy="137159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259142" y="2606296"/>
            <a:ext cx="4353470" cy="838129"/>
          </a:xfrm>
          <a:custGeom>
            <a:avLst/>
            <a:gdLst/>
            <a:ahLst/>
            <a:cxnLst/>
            <a:rect l="l" t="t" r="r" b="b"/>
            <a:pathLst>
              <a:path w="6451600" h="1242060">
                <a:moveTo>
                  <a:pt x="3862654" y="0"/>
                </a:moveTo>
                <a:lnTo>
                  <a:pt x="1576654" y="0"/>
                </a:lnTo>
                <a:lnTo>
                  <a:pt x="1576654" y="406400"/>
                </a:lnTo>
                <a:lnTo>
                  <a:pt x="3862654" y="406400"/>
                </a:lnTo>
                <a:lnTo>
                  <a:pt x="3862654" y="0"/>
                </a:lnTo>
                <a:close/>
              </a:path>
              <a:path w="6451600" h="1242060">
                <a:moveTo>
                  <a:pt x="6451587" y="428777"/>
                </a:moveTo>
                <a:lnTo>
                  <a:pt x="1219187" y="428777"/>
                </a:lnTo>
                <a:lnTo>
                  <a:pt x="1181531" y="818832"/>
                </a:lnTo>
                <a:lnTo>
                  <a:pt x="29413" y="830021"/>
                </a:lnTo>
                <a:lnTo>
                  <a:pt x="0" y="1241577"/>
                </a:lnTo>
                <a:lnTo>
                  <a:pt x="6451587" y="1241577"/>
                </a:lnTo>
                <a:lnTo>
                  <a:pt x="6451587" y="4287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9" name="object 19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 dirty="0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 dirty="0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67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endParaRPr sz="1754" dirty="0">
              <a:latin typeface="Palatino Linotype"/>
              <a:cs typeface="Palatino Linotype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 dirty="0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826" y="68972"/>
            <a:ext cx="779187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329670" y="1840154"/>
            <a:ext cx="1395167" cy="1258050"/>
            <a:chOff x="9380219" y="1455419"/>
            <a:chExt cx="2067560" cy="1864360"/>
          </a:xfrm>
        </p:grpSpPr>
        <p:sp>
          <p:nvSpPr>
            <p:cNvPr id="5" name="object 5"/>
            <p:cNvSpPr/>
            <p:nvPr/>
          </p:nvSpPr>
          <p:spPr>
            <a:xfrm>
              <a:off x="9448799" y="1523999"/>
              <a:ext cx="1930400" cy="1727200"/>
            </a:xfrm>
            <a:custGeom>
              <a:avLst/>
              <a:gdLst/>
              <a:ahLst/>
              <a:cxnLst/>
              <a:rect l="l" t="t" r="r" b="b"/>
              <a:pathLst>
                <a:path w="1930400" h="1727200">
                  <a:moveTo>
                    <a:pt x="711200" y="0"/>
                  </a:moveTo>
                  <a:lnTo>
                    <a:pt x="645584" y="17637"/>
                  </a:lnTo>
                  <a:lnTo>
                    <a:pt x="584201" y="36687"/>
                  </a:lnTo>
                  <a:lnTo>
                    <a:pt x="527051" y="57147"/>
                  </a:lnTo>
                  <a:lnTo>
                    <a:pt x="474134" y="79019"/>
                  </a:lnTo>
                  <a:lnTo>
                    <a:pt x="425450" y="102302"/>
                  </a:lnTo>
                  <a:lnTo>
                    <a:pt x="381000" y="126996"/>
                  </a:lnTo>
                  <a:lnTo>
                    <a:pt x="340782" y="153102"/>
                  </a:lnTo>
                  <a:lnTo>
                    <a:pt x="304799" y="180619"/>
                  </a:lnTo>
                  <a:lnTo>
                    <a:pt x="273048" y="209547"/>
                  </a:lnTo>
                  <a:lnTo>
                    <a:pt x="245532" y="239887"/>
                  </a:lnTo>
                  <a:lnTo>
                    <a:pt x="222249" y="271637"/>
                  </a:lnTo>
                  <a:lnTo>
                    <a:pt x="203200" y="304800"/>
                  </a:lnTo>
                </a:path>
                <a:path w="1930400" h="1727200">
                  <a:moveTo>
                    <a:pt x="711200" y="0"/>
                  </a:moveTo>
                  <a:lnTo>
                    <a:pt x="777127" y="27094"/>
                  </a:lnTo>
                  <a:lnTo>
                    <a:pt x="839443" y="54187"/>
                  </a:lnTo>
                  <a:lnTo>
                    <a:pt x="898146" y="81281"/>
                  </a:lnTo>
                  <a:lnTo>
                    <a:pt x="953236" y="108374"/>
                  </a:lnTo>
                  <a:lnTo>
                    <a:pt x="1004713" y="135467"/>
                  </a:lnTo>
                  <a:lnTo>
                    <a:pt x="1052579" y="162560"/>
                  </a:lnTo>
                  <a:lnTo>
                    <a:pt x="1096831" y="189653"/>
                  </a:lnTo>
                  <a:lnTo>
                    <a:pt x="1137471" y="216746"/>
                  </a:lnTo>
                  <a:lnTo>
                    <a:pt x="1174499" y="243839"/>
                  </a:lnTo>
                  <a:lnTo>
                    <a:pt x="1207913" y="270932"/>
                  </a:lnTo>
                  <a:lnTo>
                    <a:pt x="1237716" y="298025"/>
                  </a:lnTo>
                  <a:lnTo>
                    <a:pt x="1286483" y="352212"/>
                  </a:lnTo>
                  <a:lnTo>
                    <a:pt x="1305447" y="379305"/>
                  </a:lnTo>
                  <a:lnTo>
                    <a:pt x="1320800" y="406400"/>
                  </a:lnTo>
                </a:path>
                <a:path w="1930400" h="1727200">
                  <a:moveTo>
                    <a:pt x="1320800" y="406400"/>
                  </a:moveTo>
                  <a:lnTo>
                    <a:pt x="1367907" y="419406"/>
                  </a:lnTo>
                  <a:lnTo>
                    <a:pt x="1413609" y="434523"/>
                  </a:lnTo>
                  <a:lnTo>
                    <a:pt x="1457905" y="451749"/>
                  </a:lnTo>
                  <a:lnTo>
                    <a:pt x="1500794" y="471085"/>
                  </a:lnTo>
                  <a:lnTo>
                    <a:pt x="1542278" y="492530"/>
                  </a:lnTo>
                  <a:lnTo>
                    <a:pt x="1582355" y="516084"/>
                  </a:lnTo>
                  <a:lnTo>
                    <a:pt x="1621026" y="541748"/>
                  </a:lnTo>
                  <a:lnTo>
                    <a:pt x="1658291" y="569522"/>
                  </a:lnTo>
                  <a:lnTo>
                    <a:pt x="1694150" y="599405"/>
                  </a:lnTo>
                  <a:lnTo>
                    <a:pt x="1728603" y="631397"/>
                  </a:lnTo>
                  <a:lnTo>
                    <a:pt x="1761649" y="665498"/>
                  </a:lnTo>
                  <a:lnTo>
                    <a:pt x="1793290" y="701709"/>
                  </a:lnTo>
                  <a:lnTo>
                    <a:pt x="1823524" y="740028"/>
                  </a:lnTo>
                  <a:lnTo>
                    <a:pt x="1852352" y="780457"/>
                  </a:lnTo>
                  <a:lnTo>
                    <a:pt x="1879774" y="822996"/>
                  </a:lnTo>
                  <a:lnTo>
                    <a:pt x="1905790" y="867643"/>
                  </a:lnTo>
                  <a:lnTo>
                    <a:pt x="1930400" y="914400"/>
                  </a:lnTo>
                </a:path>
                <a:path w="1930400" h="1727200">
                  <a:moveTo>
                    <a:pt x="203200" y="304800"/>
                  </a:moveTo>
                  <a:lnTo>
                    <a:pt x="236362" y="339373"/>
                  </a:lnTo>
                  <a:lnTo>
                    <a:pt x="268112" y="375357"/>
                  </a:lnTo>
                  <a:lnTo>
                    <a:pt x="298452" y="412751"/>
                  </a:lnTo>
                  <a:lnTo>
                    <a:pt x="327380" y="451557"/>
                  </a:lnTo>
                  <a:lnTo>
                    <a:pt x="354897" y="491774"/>
                  </a:lnTo>
                  <a:lnTo>
                    <a:pt x="381003" y="533401"/>
                  </a:lnTo>
                  <a:lnTo>
                    <a:pt x="405697" y="576440"/>
                  </a:lnTo>
                  <a:lnTo>
                    <a:pt x="428980" y="620889"/>
                  </a:lnTo>
                  <a:lnTo>
                    <a:pt x="450852" y="666750"/>
                  </a:lnTo>
                  <a:lnTo>
                    <a:pt x="471312" y="714022"/>
                  </a:lnTo>
                  <a:lnTo>
                    <a:pt x="490362" y="762705"/>
                  </a:lnTo>
                  <a:lnTo>
                    <a:pt x="508000" y="812800"/>
                  </a:lnTo>
                </a:path>
                <a:path w="1930400" h="1727200">
                  <a:moveTo>
                    <a:pt x="508000" y="812800"/>
                  </a:moveTo>
                  <a:lnTo>
                    <a:pt x="475387" y="847921"/>
                  </a:lnTo>
                  <a:lnTo>
                    <a:pt x="445284" y="885551"/>
                  </a:lnTo>
                  <a:lnTo>
                    <a:pt x="417689" y="925689"/>
                  </a:lnTo>
                  <a:lnTo>
                    <a:pt x="392603" y="968337"/>
                  </a:lnTo>
                  <a:lnTo>
                    <a:pt x="370026" y="1013493"/>
                  </a:lnTo>
                  <a:lnTo>
                    <a:pt x="349957" y="1061157"/>
                  </a:lnTo>
                  <a:lnTo>
                    <a:pt x="332396" y="1111330"/>
                  </a:lnTo>
                  <a:lnTo>
                    <a:pt x="317344" y="1164010"/>
                  </a:lnTo>
                  <a:lnTo>
                    <a:pt x="304800" y="1219200"/>
                  </a:lnTo>
                </a:path>
                <a:path w="1930400" h="1727200">
                  <a:moveTo>
                    <a:pt x="1270000" y="457200"/>
                  </a:moveTo>
                  <a:lnTo>
                    <a:pt x="1241044" y="489203"/>
                  </a:lnTo>
                  <a:lnTo>
                    <a:pt x="1215136" y="524255"/>
                  </a:lnTo>
                  <a:lnTo>
                    <a:pt x="1192276" y="562355"/>
                  </a:lnTo>
                  <a:lnTo>
                    <a:pt x="1172464" y="603503"/>
                  </a:lnTo>
                  <a:lnTo>
                    <a:pt x="1155700" y="647700"/>
                  </a:lnTo>
                  <a:lnTo>
                    <a:pt x="1141984" y="694944"/>
                  </a:lnTo>
                  <a:lnTo>
                    <a:pt x="1131316" y="745236"/>
                  </a:lnTo>
                  <a:lnTo>
                    <a:pt x="1123696" y="798576"/>
                  </a:lnTo>
                  <a:lnTo>
                    <a:pt x="1119124" y="854963"/>
                  </a:lnTo>
                  <a:lnTo>
                    <a:pt x="1117600" y="914400"/>
                  </a:lnTo>
                </a:path>
                <a:path w="1930400" h="1727200">
                  <a:moveTo>
                    <a:pt x="1117600" y="914400"/>
                  </a:moveTo>
                  <a:lnTo>
                    <a:pt x="1110384" y="976020"/>
                  </a:lnTo>
                  <a:lnTo>
                    <a:pt x="1104372" y="1035837"/>
                  </a:lnTo>
                  <a:lnTo>
                    <a:pt x="1099562" y="1093852"/>
                  </a:lnTo>
                  <a:lnTo>
                    <a:pt x="1095954" y="1150062"/>
                  </a:lnTo>
                  <a:lnTo>
                    <a:pt x="1093549" y="1204470"/>
                  </a:lnTo>
                  <a:lnTo>
                    <a:pt x="1092347" y="1257074"/>
                  </a:lnTo>
                  <a:lnTo>
                    <a:pt x="1092347" y="1307874"/>
                  </a:lnTo>
                  <a:lnTo>
                    <a:pt x="1093549" y="1356871"/>
                  </a:lnTo>
                  <a:lnTo>
                    <a:pt x="1095954" y="1404064"/>
                  </a:lnTo>
                  <a:lnTo>
                    <a:pt x="1099562" y="1449454"/>
                  </a:lnTo>
                  <a:lnTo>
                    <a:pt x="1104372" y="1493040"/>
                  </a:lnTo>
                  <a:lnTo>
                    <a:pt x="1110384" y="1534822"/>
                  </a:lnTo>
                  <a:lnTo>
                    <a:pt x="1117600" y="1574800"/>
                  </a:lnTo>
                </a:path>
                <a:path w="1930400" h="1727200">
                  <a:moveTo>
                    <a:pt x="1117600" y="914400"/>
                  </a:moveTo>
                  <a:lnTo>
                    <a:pt x="1162127" y="959241"/>
                  </a:lnTo>
                  <a:lnTo>
                    <a:pt x="1205401" y="1003455"/>
                  </a:lnTo>
                  <a:lnTo>
                    <a:pt x="1247420" y="1047042"/>
                  </a:lnTo>
                  <a:lnTo>
                    <a:pt x="1288185" y="1090003"/>
                  </a:lnTo>
                  <a:lnTo>
                    <a:pt x="1327696" y="1132336"/>
                  </a:lnTo>
                  <a:lnTo>
                    <a:pt x="1365952" y="1174042"/>
                  </a:lnTo>
                  <a:lnTo>
                    <a:pt x="1402955" y="1215121"/>
                  </a:lnTo>
                  <a:lnTo>
                    <a:pt x="1438703" y="1255573"/>
                  </a:lnTo>
                  <a:lnTo>
                    <a:pt x="1473196" y="1295398"/>
                  </a:lnTo>
                  <a:lnTo>
                    <a:pt x="1506436" y="1334596"/>
                  </a:lnTo>
                  <a:lnTo>
                    <a:pt x="1538421" y="1373166"/>
                  </a:lnTo>
                  <a:lnTo>
                    <a:pt x="1569152" y="1411110"/>
                  </a:lnTo>
                  <a:lnTo>
                    <a:pt x="1598629" y="1448426"/>
                  </a:lnTo>
                  <a:lnTo>
                    <a:pt x="1626852" y="1485115"/>
                  </a:lnTo>
                  <a:lnTo>
                    <a:pt x="1653820" y="1521177"/>
                  </a:lnTo>
                  <a:lnTo>
                    <a:pt x="1679534" y="1556612"/>
                  </a:lnTo>
                  <a:lnTo>
                    <a:pt x="1703994" y="1591419"/>
                  </a:lnTo>
                  <a:lnTo>
                    <a:pt x="1727200" y="1625600"/>
                  </a:lnTo>
                </a:path>
                <a:path w="1930400" h="1727200">
                  <a:moveTo>
                    <a:pt x="304800" y="1219200"/>
                  </a:moveTo>
                  <a:lnTo>
                    <a:pt x="324102" y="1269999"/>
                  </a:lnTo>
                  <a:lnTo>
                    <a:pt x="341374" y="1320798"/>
                  </a:lnTo>
                  <a:lnTo>
                    <a:pt x="356614" y="1371598"/>
                  </a:lnTo>
                  <a:lnTo>
                    <a:pt x="369822" y="1422399"/>
                  </a:lnTo>
                  <a:lnTo>
                    <a:pt x="380998" y="1473200"/>
                  </a:lnTo>
                  <a:lnTo>
                    <a:pt x="390142" y="1524000"/>
                  </a:lnTo>
                  <a:lnTo>
                    <a:pt x="397255" y="1574801"/>
                  </a:lnTo>
                  <a:lnTo>
                    <a:pt x="402335" y="1625601"/>
                  </a:lnTo>
                  <a:lnTo>
                    <a:pt x="405383" y="1676400"/>
                  </a:lnTo>
                  <a:lnTo>
                    <a:pt x="406400" y="1727200"/>
                  </a:lnTo>
                </a:path>
                <a:path w="1930400" h="1727200">
                  <a:moveTo>
                    <a:pt x="304800" y="1219200"/>
                  </a:moveTo>
                  <a:lnTo>
                    <a:pt x="256116" y="1269294"/>
                  </a:lnTo>
                  <a:lnTo>
                    <a:pt x="211666" y="1317977"/>
                  </a:lnTo>
                  <a:lnTo>
                    <a:pt x="171450" y="1365249"/>
                  </a:lnTo>
                  <a:lnTo>
                    <a:pt x="135466" y="1411110"/>
                  </a:lnTo>
                  <a:lnTo>
                    <a:pt x="103716" y="1455559"/>
                  </a:lnTo>
                  <a:lnTo>
                    <a:pt x="76200" y="1498598"/>
                  </a:lnTo>
                  <a:lnTo>
                    <a:pt x="52916" y="1540225"/>
                  </a:lnTo>
                  <a:lnTo>
                    <a:pt x="33866" y="1580442"/>
                  </a:lnTo>
                  <a:lnTo>
                    <a:pt x="19050" y="1619248"/>
                  </a:lnTo>
                  <a:lnTo>
                    <a:pt x="8466" y="1656642"/>
                  </a:lnTo>
                  <a:lnTo>
                    <a:pt x="2116" y="1692626"/>
                  </a:lnTo>
                  <a:lnTo>
                    <a:pt x="0" y="17272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19" y="1455419"/>
              <a:ext cx="137159" cy="137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19" y="1760219"/>
              <a:ext cx="137159" cy="1371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19" y="2268219"/>
              <a:ext cx="137159" cy="1371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019" y="18618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23698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0619" y="23698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29794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7419" y="30810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26746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19" y="31826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19" y="3182619"/>
              <a:ext cx="137159" cy="13715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259138" y="2895631"/>
            <a:ext cx="4353470" cy="548469"/>
          </a:xfrm>
          <a:custGeom>
            <a:avLst/>
            <a:gdLst/>
            <a:ahLst/>
            <a:cxnLst/>
            <a:rect l="l" t="t" r="r" b="b"/>
            <a:pathLst>
              <a:path w="6451600" h="812800">
                <a:moveTo>
                  <a:pt x="6451593" y="0"/>
                </a:moveTo>
                <a:lnTo>
                  <a:pt x="1219200" y="0"/>
                </a:lnTo>
                <a:lnTo>
                  <a:pt x="1181540" y="390055"/>
                </a:lnTo>
                <a:lnTo>
                  <a:pt x="29420" y="401243"/>
                </a:lnTo>
                <a:lnTo>
                  <a:pt x="0" y="812800"/>
                </a:lnTo>
                <a:lnTo>
                  <a:pt x="6451593" y="812800"/>
                </a:lnTo>
                <a:lnTo>
                  <a:pt x="6451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18" name="object 18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308" y="339718"/>
            <a:ext cx="7305455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9670" y="1840155"/>
            <a:ext cx="1395166" cy="1258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39108"/>
            <a:ext cx="7459171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0263" y="3800930"/>
          <a:ext cx="5758914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29670" y="1840154"/>
            <a:ext cx="1395167" cy="1258050"/>
            <a:chOff x="9380219" y="1455419"/>
            <a:chExt cx="2067560" cy="1864360"/>
          </a:xfrm>
        </p:grpSpPr>
        <p:sp>
          <p:nvSpPr>
            <p:cNvPr id="7" name="object 7"/>
            <p:cNvSpPr/>
            <p:nvPr/>
          </p:nvSpPr>
          <p:spPr>
            <a:xfrm>
              <a:off x="9448799" y="1523999"/>
              <a:ext cx="1930400" cy="1727200"/>
            </a:xfrm>
            <a:custGeom>
              <a:avLst/>
              <a:gdLst/>
              <a:ahLst/>
              <a:cxnLst/>
              <a:rect l="l" t="t" r="r" b="b"/>
              <a:pathLst>
                <a:path w="1930400" h="1727200">
                  <a:moveTo>
                    <a:pt x="711200" y="0"/>
                  </a:moveTo>
                  <a:lnTo>
                    <a:pt x="645584" y="17637"/>
                  </a:lnTo>
                  <a:lnTo>
                    <a:pt x="584201" y="36687"/>
                  </a:lnTo>
                  <a:lnTo>
                    <a:pt x="527051" y="57147"/>
                  </a:lnTo>
                  <a:lnTo>
                    <a:pt x="474134" y="79019"/>
                  </a:lnTo>
                  <a:lnTo>
                    <a:pt x="425450" y="102302"/>
                  </a:lnTo>
                  <a:lnTo>
                    <a:pt x="381000" y="126996"/>
                  </a:lnTo>
                  <a:lnTo>
                    <a:pt x="340782" y="153102"/>
                  </a:lnTo>
                  <a:lnTo>
                    <a:pt x="304799" y="180619"/>
                  </a:lnTo>
                  <a:lnTo>
                    <a:pt x="273048" y="209547"/>
                  </a:lnTo>
                  <a:lnTo>
                    <a:pt x="245532" y="239887"/>
                  </a:lnTo>
                  <a:lnTo>
                    <a:pt x="222249" y="271637"/>
                  </a:lnTo>
                  <a:lnTo>
                    <a:pt x="203200" y="304800"/>
                  </a:lnTo>
                </a:path>
                <a:path w="1930400" h="1727200">
                  <a:moveTo>
                    <a:pt x="711200" y="0"/>
                  </a:moveTo>
                  <a:lnTo>
                    <a:pt x="777127" y="27094"/>
                  </a:lnTo>
                  <a:lnTo>
                    <a:pt x="839443" y="54187"/>
                  </a:lnTo>
                  <a:lnTo>
                    <a:pt x="898146" y="81281"/>
                  </a:lnTo>
                  <a:lnTo>
                    <a:pt x="953236" y="108374"/>
                  </a:lnTo>
                  <a:lnTo>
                    <a:pt x="1004713" y="135467"/>
                  </a:lnTo>
                  <a:lnTo>
                    <a:pt x="1052579" y="162560"/>
                  </a:lnTo>
                  <a:lnTo>
                    <a:pt x="1096831" y="189653"/>
                  </a:lnTo>
                  <a:lnTo>
                    <a:pt x="1137471" y="216746"/>
                  </a:lnTo>
                  <a:lnTo>
                    <a:pt x="1174499" y="243839"/>
                  </a:lnTo>
                  <a:lnTo>
                    <a:pt x="1207913" y="270932"/>
                  </a:lnTo>
                  <a:lnTo>
                    <a:pt x="1237716" y="298025"/>
                  </a:lnTo>
                  <a:lnTo>
                    <a:pt x="1286483" y="352212"/>
                  </a:lnTo>
                  <a:lnTo>
                    <a:pt x="1305447" y="379305"/>
                  </a:lnTo>
                  <a:lnTo>
                    <a:pt x="1320800" y="406400"/>
                  </a:lnTo>
                </a:path>
                <a:path w="1930400" h="1727200">
                  <a:moveTo>
                    <a:pt x="1320800" y="406400"/>
                  </a:moveTo>
                  <a:lnTo>
                    <a:pt x="1367907" y="419406"/>
                  </a:lnTo>
                  <a:lnTo>
                    <a:pt x="1413609" y="434523"/>
                  </a:lnTo>
                  <a:lnTo>
                    <a:pt x="1457905" y="451749"/>
                  </a:lnTo>
                  <a:lnTo>
                    <a:pt x="1500794" y="471085"/>
                  </a:lnTo>
                  <a:lnTo>
                    <a:pt x="1542278" y="492530"/>
                  </a:lnTo>
                  <a:lnTo>
                    <a:pt x="1582355" y="516084"/>
                  </a:lnTo>
                  <a:lnTo>
                    <a:pt x="1621026" y="541748"/>
                  </a:lnTo>
                  <a:lnTo>
                    <a:pt x="1658291" y="569522"/>
                  </a:lnTo>
                  <a:lnTo>
                    <a:pt x="1694150" y="599405"/>
                  </a:lnTo>
                  <a:lnTo>
                    <a:pt x="1728603" y="631397"/>
                  </a:lnTo>
                  <a:lnTo>
                    <a:pt x="1761649" y="665498"/>
                  </a:lnTo>
                  <a:lnTo>
                    <a:pt x="1793290" y="701709"/>
                  </a:lnTo>
                  <a:lnTo>
                    <a:pt x="1823524" y="740028"/>
                  </a:lnTo>
                  <a:lnTo>
                    <a:pt x="1852352" y="780457"/>
                  </a:lnTo>
                  <a:lnTo>
                    <a:pt x="1879774" y="822996"/>
                  </a:lnTo>
                  <a:lnTo>
                    <a:pt x="1905790" y="867643"/>
                  </a:lnTo>
                  <a:lnTo>
                    <a:pt x="1930400" y="914400"/>
                  </a:lnTo>
                </a:path>
                <a:path w="1930400" h="1727200">
                  <a:moveTo>
                    <a:pt x="203200" y="304800"/>
                  </a:moveTo>
                  <a:lnTo>
                    <a:pt x="236362" y="339373"/>
                  </a:lnTo>
                  <a:lnTo>
                    <a:pt x="268112" y="375357"/>
                  </a:lnTo>
                  <a:lnTo>
                    <a:pt x="298452" y="412751"/>
                  </a:lnTo>
                  <a:lnTo>
                    <a:pt x="327380" y="451557"/>
                  </a:lnTo>
                  <a:lnTo>
                    <a:pt x="354897" y="491774"/>
                  </a:lnTo>
                  <a:lnTo>
                    <a:pt x="381003" y="533401"/>
                  </a:lnTo>
                  <a:lnTo>
                    <a:pt x="405697" y="576440"/>
                  </a:lnTo>
                  <a:lnTo>
                    <a:pt x="428980" y="620889"/>
                  </a:lnTo>
                  <a:lnTo>
                    <a:pt x="450852" y="666750"/>
                  </a:lnTo>
                  <a:lnTo>
                    <a:pt x="471312" y="714022"/>
                  </a:lnTo>
                  <a:lnTo>
                    <a:pt x="490362" y="762705"/>
                  </a:lnTo>
                  <a:lnTo>
                    <a:pt x="508000" y="812800"/>
                  </a:lnTo>
                </a:path>
                <a:path w="1930400" h="1727200">
                  <a:moveTo>
                    <a:pt x="508000" y="812800"/>
                  </a:moveTo>
                  <a:lnTo>
                    <a:pt x="475387" y="847921"/>
                  </a:lnTo>
                  <a:lnTo>
                    <a:pt x="445284" y="885551"/>
                  </a:lnTo>
                  <a:lnTo>
                    <a:pt x="417689" y="925689"/>
                  </a:lnTo>
                  <a:lnTo>
                    <a:pt x="392603" y="968337"/>
                  </a:lnTo>
                  <a:lnTo>
                    <a:pt x="370026" y="1013493"/>
                  </a:lnTo>
                  <a:lnTo>
                    <a:pt x="349957" y="1061157"/>
                  </a:lnTo>
                  <a:lnTo>
                    <a:pt x="332396" y="1111330"/>
                  </a:lnTo>
                  <a:lnTo>
                    <a:pt x="317344" y="1164010"/>
                  </a:lnTo>
                  <a:lnTo>
                    <a:pt x="304800" y="1219200"/>
                  </a:lnTo>
                </a:path>
                <a:path w="1930400" h="1727200">
                  <a:moveTo>
                    <a:pt x="1270000" y="457200"/>
                  </a:moveTo>
                  <a:lnTo>
                    <a:pt x="1241044" y="489203"/>
                  </a:lnTo>
                  <a:lnTo>
                    <a:pt x="1215136" y="524255"/>
                  </a:lnTo>
                  <a:lnTo>
                    <a:pt x="1192276" y="562355"/>
                  </a:lnTo>
                  <a:lnTo>
                    <a:pt x="1172464" y="603503"/>
                  </a:lnTo>
                  <a:lnTo>
                    <a:pt x="1155700" y="647700"/>
                  </a:lnTo>
                  <a:lnTo>
                    <a:pt x="1141984" y="694944"/>
                  </a:lnTo>
                  <a:lnTo>
                    <a:pt x="1131316" y="745236"/>
                  </a:lnTo>
                  <a:lnTo>
                    <a:pt x="1123696" y="798576"/>
                  </a:lnTo>
                  <a:lnTo>
                    <a:pt x="1119124" y="854963"/>
                  </a:lnTo>
                  <a:lnTo>
                    <a:pt x="1117600" y="914400"/>
                  </a:lnTo>
                </a:path>
                <a:path w="1930400" h="1727200">
                  <a:moveTo>
                    <a:pt x="1117600" y="914400"/>
                  </a:moveTo>
                  <a:lnTo>
                    <a:pt x="1110384" y="976020"/>
                  </a:lnTo>
                  <a:lnTo>
                    <a:pt x="1104372" y="1035837"/>
                  </a:lnTo>
                  <a:lnTo>
                    <a:pt x="1099562" y="1093852"/>
                  </a:lnTo>
                  <a:lnTo>
                    <a:pt x="1095954" y="1150062"/>
                  </a:lnTo>
                  <a:lnTo>
                    <a:pt x="1093549" y="1204470"/>
                  </a:lnTo>
                  <a:lnTo>
                    <a:pt x="1092347" y="1257074"/>
                  </a:lnTo>
                  <a:lnTo>
                    <a:pt x="1092347" y="1307874"/>
                  </a:lnTo>
                  <a:lnTo>
                    <a:pt x="1093549" y="1356871"/>
                  </a:lnTo>
                  <a:lnTo>
                    <a:pt x="1095954" y="1404064"/>
                  </a:lnTo>
                  <a:lnTo>
                    <a:pt x="1099562" y="1449454"/>
                  </a:lnTo>
                  <a:lnTo>
                    <a:pt x="1104372" y="1493040"/>
                  </a:lnTo>
                  <a:lnTo>
                    <a:pt x="1110384" y="1534822"/>
                  </a:lnTo>
                  <a:lnTo>
                    <a:pt x="1117600" y="1574800"/>
                  </a:lnTo>
                </a:path>
                <a:path w="1930400" h="1727200">
                  <a:moveTo>
                    <a:pt x="1117600" y="914400"/>
                  </a:moveTo>
                  <a:lnTo>
                    <a:pt x="1162127" y="959241"/>
                  </a:lnTo>
                  <a:lnTo>
                    <a:pt x="1205401" y="1003455"/>
                  </a:lnTo>
                  <a:lnTo>
                    <a:pt x="1247420" y="1047042"/>
                  </a:lnTo>
                  <a:lnTo>
                    <a:pt x="1288185" y="1090003"/>
                  </a:lnTo>
                  <a:lnTo>
                    <a:pt x="1327696" y="1132336"/>
                  </a:lnTo>
                  <a:lnTo>
                    <a:pt x="1365952" y="1174042"/>
                  </a:lnTo>
                  <a:lnTo>
                    <a:pt x="1402955" y="1215121"/>
                  </a:lnTo>
                  <a:lnTo>
                    <a:pt x="1438703" y="1255573"/>
                  </a:lnTo>
                  <a:lnTo>
                    <a:pt x="1473196" y="1295398"/>
                  </a:lnTo>
                  <a:lnTo>
                    <a:pt x="1506436" y="1334596"/>
                  </a:lnTo>
                  <a:lnTo>
                    <a:pt x="1538421" y="1373166"/>
                  </a:lnTo>
                  <a:lnTo>
                    <a:pt x="1569152" y="1411110"/>
                  </a:lnTo>
                  <a:lnTo>
                    <a:pt x="1598629" y="1448426"/>
                  </a:lnTo>
                  <a:lnTo>
                    <a:pt x="1626852" y="1485115"/>
                  </a:lnTo>
                  <a:lnTo>
                    <a:pt x="1653820" y="1521177"/>
                  </a:lnTo>
                  <a:lnTo>
                    <a:pt x="1679534" y="1556612"/>
                  </a:lnTo>
                  <a:lnTo>
                    <a:pt x="1703994" y="1591419"/>
                  </a:lnTo>
                  <a:lnTo>
                    <a:pt x="1727200" y="1625600"/>
                  </a:lnTo>
                </a:path>
                <a:path w="1930400" h="1727200">
                  <a:moveTo>
                    <a:pt x="304800" y="1219200"/>
                  </a:moveTo>
                  <a:lnTo>
                    <a:pt x="324102" y="1269999"/>
                  </a:lnTo>
                  <a:lnTo>
                    <a:pt x="341374" y="1320798"/>
                  </a:lnTo>
                  <a:lnTo>
                    <a:pt x="356614" y="1371598"/>
                  </a:lnTo>
                  <a:lnTo>
                    <a:pt x="369822" y="1422399"/>
                  </a:lnTo>
                  <a:lnTo>
                    <a:pt x="380998" y="1473200"/>
                  </a:lnTo>
                  <a:lnTo>
                    <a:pt x="390142" y="1524000"/>
                  </a:lnTo>
                  <a:lnTo>
                    <a:pt x="397255" y="1574801"/>
                  </a:lnTo>
                  <a:lnTo>
                    <a:pt x="402335" y="1625601"/>
                  </a:lnTo>
                  <a:lnTo>
                    <a:pt x="405383" y="1676400"/>
                  </a:lnTo>
                  <a:lnTo>
                    <a:pt x="406400" y="1727200"/>
                  </a:lnTo>
                </a:path>
                <a:path w="1930400" h="1727200">
                  <a:moveTo>
                    <a:pt x="304800" y="1219200"/>
                  </a:moveTo>
                  <a:lnTo>
                    <a:pt x="256116" y="1269294"/>
                  </a:lnTo>
                  <a:lnTo>
                    <a:pt x="211666" y="1317977"/>
                  </a:lnTo>
                  <a:lnTo>
                    <a:pt x="171450" y="1365249"/>
                  </a:lnTo>
                  <a:lnTo>
                    <a:pt x="135466" y="1411110"/>
                  </a:lnTo>
                  <a:lnTo>
                    <a:pt x="103716" y="1455559"/>
                  </a:lnTo>
                  <a:lnTo>
                    <a:pt x="76200" y="1498598"/>
                  </a:lnTo>
                  <a:lnTo>
                    <a:pt x="52916" y="1540225"/>
                  </a:lnTo>
                  <a:lnTo>
                    <a:pt x="33866" y="1580442"/>
                  </a:lnTo>
                  <a:lnTo>
                    <a:pt x="19050" y="1619248"/>
                  </a:lnTo>
                  <a:lnTo>
                    <a:pt x="8466" y="1656642"/>
                  </a:lnTo>
                  <a:lnTo>
                    <a:pt x="2116" y="1692626"/>
                  </a:lnTo>
                  <a:lnTo>
                    <a:pt x="0" y="17272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19" y="1455419"/>
              <a:ext cx="137159" cy="1371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19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19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019" y="18618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23698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0619" y="2369819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2979419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7419" y="30810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19" y="26746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19" y="31826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19" y="3182619"/>
              <a:ext cx="137159" cy="13715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39108"/>
            <a:ext cx="754767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6411" y="1840155"/>
            <a:ext cx="1626981" cy="1472295"/>
            <a:chOff x="9182737" y="1455419"/>
            <a:chExt cx="2411095" cy="2181860"/>
          </a:xfrm>
        </p:grpSpPr>
        <p:sp>
          <p:nvSpPr>
            <p:cNvPr id="5" name="object 5"/>
            <p:cNvSpPr/>
            <p:nvPr/>
          </p:nvSpPr>
          <p:spPr>
            <a:xfrm>
              <a:off x="9652000" y="1523999"/>
              <a:ext cx="1117600" cy="406400"/>
            </a:xfrm>
            <a:custGeom>
              <a:avLst/>
              <a:gdLst/>
              <a:ahLst/>
              <a:cxnLst/>
              <a:rect l="l" t="t" r="r" b="b"/>
              <a:pathLst>
                <a:path w="1117600" h="406400">
                  <a:moveTo>
                    <a:pt x="508000" y="0"/>
                  </a:moveTo>
                  <a:lnTo>
                    <a:pt x="442384" y="17637"/>
                  </a:lnTo>
                  <a:lnTo>
                    <a:pt x="381001" y="36687"/>
                  </a:lnTo>
                  <a:lnTo>
                    <a:pt x="323851" y="57147"/>
                  </a:lnTo>
                  <a:lnTo>
                    <a:pt x="270934" y="79019"/>
                  </a:lnTo>
                  <a:lnTo>
                    <a:pt x="222250" y="102302"/>
                  </a:lnTo>
                  <a:lnTo>
                    <a:pt x="177800" y="126996"/>
                  </a:lnTo>
                  <a:lnTo>
                    <a:pt x="137582" y="153102"/>
                  </a:lnTo>
                  <a:lnTo>
                    <a:pt x="101599" y="180619"/>
                  </a:lnTo>
                  <a:lnTo>
                    <a:pt x="69848" y="209547"/>
                  </a:lnTo>
                  <a:lnTo>
                    <a:pt x="42332" y="239887"/>
                  </a:lnTo>
                  <a:lnTo>
                    <a:pt x="19049" y="271637"/>
                  </a:lnTo>
                  <a:lnTo>
                    <a:pt x="0" y="304800"/>
                  </a:lnTo>
                </a:path>
                <a:path w="1117600" h="406400">
                  <a:moveTo>
                    <a:pt x="508000" y="0"/>
                  </a:moveTo>
                  <a:lnTo>
                    <a:pt x="573927" y="27094"/>
                  </a:lnTo>
                  <a:lnTo>
                    <a:pt x="636243" y="54187"/>
                  </a:lnTo>
                  <a:lnTo>
                    <a:pt x="694946" y="81281"/>
                  </a:lnTo>
                  <a:lnTo>
                    <a:pt x="750036" y="108374"/>
                  </a:lnTo>
                  <a:lnTo>
                    <a:pt x="801513" y="135467"/>
                  </a:lnTo>
                  <a:lnTo>
                    <a:pt x="849379" y="162560"/>
                  </a:lnTo>
                  <a:lnTo>
                    <a:pt x="893631" y="189653"/>
                  </a:lnTo>
                  <a:lnTo>
                    <a:pt x="934271" y="216746"/>
                  </a:lnTo>
                  <a:lnTo>
                    <a:pt x="971299" y="243839"/>
                  </a:lnTo>
                  <a:lnTo>
                    <a:pt x="1004713" y="270932"/>
                  </a:lnTo>
                  <a:lnTo>
                    <a:pt x="1034516" y="298025"/>
                  </a:lnTo>
                  <a:lnTo>
                    <a:pt x="1083283" y="352212"/>
                  </a:lnTo>
                  <a:lnTo>
                    <a:pt x="1102247" y="379305"/>
                  </a:lnTo>
                  <a:lnTo>
                    <a:pt x="1117600" y="4064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20" y="1455419"/>
              <a:ext cx="137159" cy="137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1803" y="1752113"/>
              <a:ext cx="1207135" cy="1637664"/>
            </a:xfrm>
            <a:custGeom>
              <a:avLst/>
              <a:gdLst/>
              <a:ahLst/>
              <a:cxnLst/>
              <a:rect l="l" t="t" r="r" b="b"/>
              <a:pathLst>
                <a:path w="1207134" h="1637664">
                  <a:moveTo>
                    <a:pt x="92997" y="246016"/>
                  </a:moveTo>
                  <a:lnTo>
                    <a:pt x="113229" y="208767"/>
                  </a:lnTo>
                  <a:lnTo>
                    <a:pt x="135793" y="173454"/>
                  </a:lnTo>
                  <a:lnTo>
                    <a:pt x="160639" y="140423"/>
                  </a:lnTo>
                  <a:lnTo>
                    <a:pt x="187717" y="110021"/>
                  </a:lnTo>
                  <a:lnTo>
                    <a:pt x="216978" y="82596"/>
                  </a:lnTo>
                  <a:lnTo>
                    <a:pt x="248373" y="58495"/>
                  </a:lnTo>
                  <a:lnTo>
                    <a:pt x="281851" y="38064"/>
                  </a:lnTo>
                  <a:lnTo>
                    <a:pt x="317363" y="21653"/>
                  </a:lnTo>
                  <a:lnTo>
                    <a:pt x="354859" y="9606"/>
                  </a:lnTo>
                  <a:lnTo>
                    <a:pt x="394290" y="2273"/>
                  </a:lnTo>
                  <a:lnTo>
                    <a:pt x="435606" y="0"/>
                  </a:lnTo>
                  <a:lnTo>
                    <a:pt x="478757" y="3133"/>
                  </a:lnTo>
                  <a:lnTo>
                    <a:pt x="523695" y="12022"/>
                  </a:lnTo>
                  <a:lnTo>
                    <a:pt x="570368" y="27012"/>
                  </a:lnTo>
                  <a:lnTo>
                    <a:pt x="618728" y="48451"/>
                  </a:lnTo>
                  <a:lnTo>
                    <a:pt x="668726" y="76686"/>
                  </a:lnTo>
                  <a:lnTo>
                    <a:pt x="701532" y="98442"/>
                  </a:lnTo>
                  <a:lnTo>
                    <a:pt x="734800" y="122961"/>
                  </a:lnTo>
                  <a:lnTo>
                    <a:pt x="768342" y="150081"/>
                  </a:lnTo>
                  <a:lnTo>
                    <a:pt x="801967" y="179640"/>
                  </a:lnTo>
                  <a:lnTo>
                    <a:pt x="835488" y="211475"/>
                  </a:lnTo>
                  <a:lnTo>
                    <a:pt x="868717" y="245423"/>
                  </a:lnTo>
                  <a:lnTo>
                    <a:pt x="901464" y="281321"/>
                  </a:lnTo>
                  <a:lnTo>
                    <a:pt x="933542" y="319008"/>
                  </a:lnTo>
                  <a:lnTo>
                    <a:pt x="964761" y="358321"/>
                  </a:lnTo>
                  <a:lnTo>
                    <a:pt x="994934" y="399097"/>
                  </a:lnTo>
                  <a:lnTo>
                    <a:pt x="1023870" y="441173"/>
                  </a:lnTo>
                  <a:lnTo>
                    <a:pt x="1051383" y="484387"/>
                  </a:lnTo>
                  <a:lnTo>
                    <a:pt x="1077283" y="528577"/>
                  </a:lnTo>
                  <a:lnTo>
                    <a:pt x="1101382" y="573579"/>
                  </a:lnTo>
                  <a:lnTo>
                    <a:pt x="1123491" y="619232"/>
                  </a:lnTo>
                  <a:lnTo>
                    <a:pt x="1143422" y="665372"/>
                  </a:lnTo>
                  <a:lnTo>
                    <a:pt x="1160987" y="711838"/>
                  </a:lnTo>
                  <a:lnTo>
                    <a:pt x="1175995" y="758466"/>
                  </a:lnTo>
                  <a:lnTo>
                    <a:pt x="1188260" y="805094"/>
                  </a:lnTo>
                  <a:lnTo>
                    <a:pt x="1197593" y="851559"/>
                  </a:lnTo>
                  <a:lnTo>
                    <a:pt x="1203804" y="897699"/>
                  </a:lnTo>
                  <a:lnTo>
                    <a:pt x="1206706" y="943352"/>
                  </a:lnTo>
                  <a:lnTo>
                    <a:pt x="1206109" y="988354"/>
                  </a:lnTo>
                  <a:lnTo>
                    <a:pt x="1201826" y="1032543"/>
                  </a:lnTo>
                  <a:lnTo>
                    <a:pt x="1193667" y="1075757"/>
                  </a:lnTo>
                  <a:lnTo>
                    <a:pt x="1180926" y="1119579"/>
                  </a:lnTo>
                  <a:lnTo>
                    <a:pt x="1164063" y="1162100"/>
                  </a:lnTo>
                  <a:lnTo>
                    <a:pt x="1143362" y="1203253"/>
                  </a:lnTo>
                  <a:lnTo>
                    <a:pt x="1119112" y="1242973"/>
                  </a:lnTo>
                  <a:lnTo>
                    <a:pt x="1091599" y="1281194"/>
                  </a:lnTo>
                  <a:lnTo>
                    <a:pt x="1061109" y="1317850"/>
                  </a:lnTo>
                  <a:lnTo>
                    <a:pt x="1027929" y="1352874"/>
                  </a:lnTo>
                  <a:lnTo>
                    <a:pt x="992346" y="1386200"/>
                  </a:lnTo>
                  <a:lnTo>
                    <a:pt x="954646" y="1417762"/>
                  </a:lnTo>
                  <a:lnTo>
                    <a:pt x="915117" y="1447494"/>
                  </a:lnTo>
                  <a:lnTo>
                    <a:pt x="874044" y="1475330"/>
                  </a:lnTo>
                  <a:lnTo>
                    <a:pt x="831714" y="1501204"/>
                  </a:lnTo>
                  <a:lnTo>
                    <a:pt x="788414" y="1525049"/>
                  </a:lnTo>
                  <a:lnTo>
                    <a:pt x="744431" y="1546800"/>
                  </a:lnTo>
                  <a:lnTo>
                    <a:pt x="700051" y="1566390"/>
                  </a:lnTo>
                  <a:lnTo>
                    <a:pt x="655561" y="1583754"/>
                  </a:lnTo>
                  <a:lnTo>
                    <a:pt x="611247" y="1598824"/>
                  </a:lnTo>
                  <a:lnTo>
                    <a:pt x="567396" y="1611535"/>
                  </a:lnTo>
                  <a:lnTo>
                    <a:pt x="524295" y="1621821"/>
                  </a:lnTo>
                  <a:lnTo>
                    <a:pt x="482230" y="1629616"/>
                  </a:lnTo>
                  <a:lnTo>
                    <a:pt x="441489" y="1634853"/>
                  </a:lnTo>
                  <a:lnTo>
                    <a:pt x="402357" y="1637466"/>
                  </a:lnTo>
                  <a:lnTo>
                    <a:pt x="365121" y="1637390"/>
                  </a:lnTo>
                  <a:lnTo>
                    <a:pt x="284670" y="1625826"/>
                  </a:lnTo>
                  <a:lnTo>
                    <a:pt x="243927" y="1611822"/>
                  </a:lnTo>
                  <a:lnTo>
                    <a:pt x="207567" y="1592896"/>
                  </a:lnTo>
                  <a:lnTo>
                    <a:pt x="175324" y="1569400"/>
                  </a:lnTo>
                  <a:lnTo>
                    <a:pt x="146926" y="1541685"/>
                  </a:lnTo>
                  <a:lnTo>
                    <a:pt x="122107" y="1510103"/>
                  </a:lnTo>
                  <a:lnTo>
                    <a:pt x="100596" y="1475005"/>
                  </a:lnTo>
                  <a:lnTo>
                    <a:pt x="82126" y="1436744"/>
                  </a:lnTo>
                  <a:lnTo>
                    <a:pt x="66426" y="1395670"/>
                  </a:lnTo>
                  <a:lnTo>
                    <a:pt x="53229" y="1352135"/>
                  </a:lnTo>
                  <a:lnTo>
                    <a:pt x="42265" y="1306491"/>
                  </a:lnTo>
                  <a:lnTo>
                    <a:pt x="33266" y="1259089"/>
                  </a:lnTo>
                  <a:lnTo>
                    <a:pt x="25962" y="1210280"/>
                  </a:lnTo>
                  <a:lnTo>
                    <a:pt x="20085" y="1160417"/>
                  </a:lnTo>
                  <a:lnTo>
                    <a:pt x="15366" y="1109851"/>
                  </a:lnTo>
                  <a:lnTo>
                    <a:pt x="11536" y="1058933"/>
                  </a:lnTo>
                  <a:lnTo>
                    <a:pt x="8326" y="1008016"/>
                  </a:lnTo>
                  <a:lnTo>
                    <a:pt x="5191" y="950685"/>
                  </a:lnTo>
                  <a:lnTo>
                    <a:pt x="2658" y="893895"/>
                  </a:lnTo>
                  <a:lnTo>
                    <a:pt x="877" y="837737"/>
                  </a:lnTo>
                  <a:lnTo>
                    <a:pt x="0" y="782302"/>
                  </a:lnTo>
                  <a:lnTo>
                    <a:pt x="176" y="727679"/>
                  </a:lnTo>
                  <a:lnTo>
                    <a:pt x="1556" y="673958"/>
                  </a:lnTo>
                  <a:lnTo>
                    <a:pt x="4290" y="621231"/>
                  </a:lnTo>
                  <a:lnTo>
                    <a:pt x="8530" y="569588"/>
                  </a:lnTo>
                  <a:lnTo>
                    <a:pt x="14426" y="519119"/>
                  </a:lnTo>
                  <a:lnTo>
                    <a:pt x="22127" y="469914"/>
                  </a:lnTo>
                  <a:lnTo>
                    <a:pt x="31786" y="422063"/>
                  </a:lnTo>
                  <a:lnTo>
                    <a:pt x="43551" y="375658"/>
                  </a:lnTo>
                  <a:lnTo>
                    <a:pt x="57574" y="330788"/>
                  </a:lnTo>
                  <a:lnTo>
                    <a:pt x="74006" y="287544"/>
                  </a:lnTo>
                  <a:lnTo>
                    <a:pt x="92997" y="246016"/>
                  </a:lnTo>
                  <a:close/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197977" y="1727199"/>
              <a:ext cx="880110" cy="1894839"/>
            </a:xfrm>
            <a:custGeom>
              <a:avLst/>
              <a:gdLst/>
              <a:ahLst/>
              <a:cxnLst/>
              <a:rect l="l" t="t" r="r" b="b"/>
              <a:pathLst>
                <a:path w="880109" h="1894839">
                  <a:moveTo>
                    <a:pt x="691094" y="135470"/>
                  </a:moveTo>
                  <a:lnTo>
                    <a:pt x="733715" y="196838"/>
                  </a:lnTo>
                  <a:lnTo>
                    <a:pt x="753101" y="231111"/>
                  </a:lnTo>
                  <a:lnTo>
                    <a:pt x="771181" y="267683"/>
                  </a:lnTo>
                  <a:lnTo>
                    <a:pt x="787937" y="306485"/>
                  </a:lnTo>
                  <a:lnTo>
                    <a:pt x="803351" y="347448"/>
                  </a:lnTo>
                  <a:lnTo>
                    <a:pt x="817407" y="390501"/>
                  </a:lnTo>
                  <a:lnTo>
                    <a:pt x="830087" y="435574"/>
                  </a:lnTo>
                  <a:lnTo>
                    <a:pt x="841373" y="482600"/>
                  </a:lnTo>
                  <a:lnTo>
                    <a:pt x="851248" y="531506"/>
                  </a:lnTo>
                  <a:lnTo>
                    <a:pt x="859694" y="582224"/>
                  </a:lnTo>
                  <a:lnTo>
                    <a:pt x="866694" y="634685"/>
                  </a:lnTo>
                  <a:lnTo>
                    <a:pt x="872231" y="688818"/>
                  </a:lnTo>
                  <a:lnTo>
                    <a:pt x="876287" y="744553"/>
                  </a:lnTo>
                  <a:lnTo>
                    <a:pt x="878844" y="801822"/>
                  </a:lnTo>
                  <a:lnTo>
                    <a:pt x="879886" y="860554"/>
                  </a:lnTo>
                  <a:lnTo>
                    <a:pt x="879394" y="920679"/>
                  </a:lnTo>
                  <a:lnTo>
                    <a:pt x="877352" y="982129"/>
                  </a:lnTo>
                  <a:lnTo>
                    <a:pt x="874177" y="1038465"/>
                  </a:lnTo>
                  <a:lnTo>
                    <a:pt x="869733" y="1095499"/>
                  </a:lnTo>
                  <a:lnTo>
                    <a:pt x="864018" y="1152915"/>
                  </a:lnTo>
                  <a:lnTo>
                    <a:pt x="857034" y="1210393"/>
                  </a:lnTo>
                  <a:lnTo>
                    <a:pt x="848779" y="1267618"/>
                  </a:lnTo>
                  <a:lnTo>
                    <a:pt x="839254" y="1324270"/>
                  </a:lnTo>
                  <a:lnTo>
                    <a:pt x="828460" y="1380034"/>
                  </a:lnTo>
                  <a:lnTo>
                    <a:pt x="816395" y="1434591"/>
                  </a:lnTo>
                  <a:lnTo>
                    <a:pt x="803060" y="1487624"/>
                  </a:lnTo>
                  <a:lnTo>
                    <a:pt x="788455" y="1538816"/>
                  </a:lnTo>
                  <a:lnTo>
                    <a:pt x="772580" y="1587848"/>
                  </a:lnTo>
                  <a:lnTo>
                    <a:pt x="755435" y="1634404"/>
                  </a:lnTo>
                  <a:lnTo>
                    <a:pt x="737020" y="1678166"/>
                  </a:lnTo>
                  <a:lnTo>
                    <a:pt x="717334" y="1718816"/>
                  </a:lnTo>
                  <a:lnTo>
                    <a:pt x="696379" y="1756038"/>
                  </a:lnTo>
                  <a:lnTo>
                    <a:pt x="674154" y="1789513"/>
                  </a:lnTo>
                  <a:lnTo>
                    <a:pt x="625893" y="1843954"/>
                  </a:lnTo>
                  <a:lnTo>
                    <a:pt x="572552" y="1879600"/>
                  </a:lnTo>
                  <a:lnTo>
                    <a:pt x="511235" y="1894793"/>
                  </a:lnTo>
                  <a:lnTo>
                    <a:pt x="479057" y="1894043"/>
                  </a:lnTo>
                  <a:lnTo>
                    <a:pt x="412850" y="1876885"/>
                  </a:lnTo>
                  <a:lnTo>
                    <a:pt x="345754" y="1840233"/>
                  </a:lnTo>
                  <a:lnTo>
                    <a:pt x="312466" y="1815116"/>
                  </a:lnTo>
                  <a:lnTo>
                    <a:pt x="279665" y="1785747"/>
                  </a:lnTo>
                  <a:lnTo>
                    <a:pt x="247591" y="1752335"/>
                  </a:lnTo>
                  <a:lnTo>
                    <a:pt x="216480" y="1715086"/>
                  </a:lnTo>
                  <a:lnTo>
                    <a:pt x="186568" y="1674208"/>
                  </a:lnTo>
                  <a:lnTo>
                    <a:pt x="158093" y="1629908"/>
                  </a:lnTo>
                  <a:lnTo>
                    <a:pt x="131292" y="1582394"/>
                  </a:lnTo>
                  <a:lnTo>
                    <a:pt x="106403" y="1531873"/>
                  </a:lnTo>
                  <a:lnTo>
                    <a:pt x="83661" y="1478553"/>
                  </a:lnTo>
                  <a:lnTo>
                    <a:pt x="63304" y="1422641"/>
                  </a:lnTo>
                  <a:lnTo>
                    <a:pt x="45569" y="1364344"/>
                  </a:lnTo>
                  <a:lnTo>
                    <a:pt x="30694" y="1303870"/>
                  </a:lnTo>
                  <a:lnTo>
                    <a:pt x="21070" y="1254597"/>
                  </a:lnTo>
                  <a:lnTo>
                    <a:pt x="13328" y="1204259"/>
                  </a:lnTo>
                  <a:lnTo>
                    <a:pt x="7409" y="1153023"/>
                  </a:lnTo>
                  <a:lnTo>
                    <a:pt x="3254" y="1101061"/>
                  </a:lnTo>
                  <a:lnTo>
                    <a:pt x="803" y="1048539"/>
                  </a:lnTo>
                  <a:lnTo>
                    <a:pt x="0" y="995628"/>
                  </a:lnTo>
                  <a:lnTo>
                    <a:pt x="783" y="942497"/>
                  </a:lnTo>
                  <a:lnTo>
                    <a:pt x="3096" y="889314"/>
                  </a:lnTo>
                  <a:lnTo>
                    <a:pt x="6878" y="836249"/>
                  </a:lnTo>
                  <a:lnTo>
                    <a:pt x="12071" y="783470"/>
                  </a:lnTo>
                  <a:lnTo>
                    <a:pt x="18617" y="731148"/>
                  </a:lnTo>
                  <a:lnTo>
                    <a:pt x="26457" y="679450"/>
                  </a:lnTo>
                  <a:lnTo>
                    <a:pt x="35531" y="628545"/>
                  </a:lnTo>
                  <a:lnTo>
                    <a:pt x="45781" y="578604"/>
                  </a:lnTo>
                  <a:lnTo>
                    <a:pt x="57148" y="529794"/>
                  </a:lnTo>
                  <a:lnTo>
                    <a:pt x="69573" y="482285"/>
                  </a:lnTo>
                  <a:lnTo>
                    <a:pt x="82999" y="436246"/>
                  </a:lnTo>
                  <a:lnTo>
                    <a:pt x="97364" y="391846"/>
                  </a:lnTo>
                  <a:lnTo>
                    <a:pt x="112612" y="349254"/>
                  </a:lnTo>
                  <a:lnTo>
                    <a:pt x="128683" y="308638"/>
                  </a:lnTo>
                  <a:lnTo>
                    <a:pt x="145519" y="270169"/>
                  </a:lnTo>
                  <a:lnTo>
                    <a:pt x="163059" y="234015"/>
                  </a:lnTo>
                  <a:lnTo>
                    <a:pt x="181247" y="200345"/>
                  </a:lnTo>
                  <a:lnTo>
                    <a:pt x="233414" y="122628"/>
                  </a:lnTo>
                  <a:lnTo>
                    <a:pt x="268102" y="83924"/>
                  </a:lnTo>
                  <a:lnTo>
                    <a:pt x="303826" y="52922"/>
                  </a:lnTo>
                  <a:lnTo>
                    <a:pt x="340328" y="29324"/>
                  </a:lnTo>
                  <a:lnTo>
                    <a:pt x="377348" y="12835"/>
                  </a:lnTo>
                  <a:lnTo>
                    <a:pt x="414627" y="3159"/>
                  </a:lnTo>
                  <a:lnTo>
                    <a:pt x="451907" y="0"/>
                  </a:lnTo>
                  <a:lnTo>
                    <a:pt x="488927" y="3060"/>
                  </a:lnTo>
                  <a:lnTo>
                    <a:pt x="561154" y="26659"/>
                  </a:lnTo>
                  <a:lnTo>
                    <a:pt x="595841" y="46604"/>
                  </a:lnTo>
                  <a:lnTo>
                    <a:pt x="629234" y="71585"/>
                  </a:lnTo>
                  <a:lnTo>
                    <a:pt x="661071" y="101306"/>
                  </a:lnTo>
                  <a:lnTo>
                    <a:pt x="691094" y="135470"/>
                  </a:lnTo>
                  <a:close/>
                </a:path>
                <a:path w="880109" h="1894839">
                  <a:moveTo>
                    <a:pt x="454023" y="101600"/>
                  </a:moveTo>
                  <a:lnTo>
                    <a:pt x="487185" y="136173"/>
                  </a:lnTo>
                  <a:lnTo>
                    <a:pt x="518936" y="172157"/>
                  </a:lnTo>
                  <a:lnTo>
                    <a:pt x="549275" y="209551"/>
                  </a:lnTo>
                  <a:lnTo>
                    <a:pt x="578203" y="248357"/>
                  </a:lnTo>
                  <a:lnTo>
                    <a:pt x="605720" y="288574"/>
                  </a:lnTo>
                  <a:lnTo>
                    <a:pt x="631826" y="330201"/>
                  </a:lnTo>
                  <a:lnTo>
                    <a:pt x="656520" y="373240"/>
                  </a:lnTo>
                  <a:lnTo>
                    <a:pt x="679803" y="417689"/>
                  </a:lnTo>
                  <a:lnTo>
                    <a:pt x="701675" y="463550"/>
                  </a:lnTo>
                  <a:lnTo>
                    <a:pt x="722136" y="510822"/>
                  </a:lnTo>
                  <a:lnTo>
                    <a:pt x="741185" y="559505"/>
                  </a:lnTo>
                  <a:lnTo>
                    <a:pt x="758823" y="609600"/>
                  </a:lnTo>
                </a:path>
                <a:path w="880109" h="1894839">
                  <a:moveTo>
                    <a:pt x="758823" y="609600"/>
                  </a:moveTo>
                  <a:lnTo>
                    <a:pt x="726211" y="644721"/>
                  </a:lnTo>
                  <a:lnTo>
                    <a:pt x="696107" y="682351"/>
                  </a:lnTo>
                  <a:lnTo>
                    <a:pt x="668513" y="722489"/>
                  </a:lnTo>
                  <a:lnTo>
                    <a:pt x="643427" y="765137"/>
                  </a:lnTo>
                  <a:lnTo>
                    <a:pt x="620849" y="810293"/>
                  </a:lnTo>
                  <a:lnTo>
                    <a:pt x="600780" y="857957"/>
                  </a:lnTo>
                  <a:lnTo>
                    <a:pt x="583219" y="908130"/>
                  </a:lnTo>
                  <a:lnTo>
                    <a:pt x="568167" y="960810"/>
                  </a:lnTo>
                  <a:lnTo>
                    <a:pt x="555623" y="1016000"/>
                  </a:lnTo>
                </a:path>
                <a:path w="880109" h="1894839">
                  <a:moveTo>
                    <a:pt x="555623" y="1016000"/>
                  </a:moveTo>
                  <a:lnTo>
                    <a:pt x="574926" y="1066799"/>
                  </a:lnTo>
                  <a:lnTo>
                    <a:pt x="592197" y="1117598"/>
                  </a:lnTo>
                  <a:lnTo>
                    <a:pt x="607437" y="1168398"/>
                  </a:lnTo>
                  <a:lnTo>
                    <a:pt x="620645" y="1219199"/>
                  </a:lnTo>
                  <a:lnTo>
                    <a:pt x="631821" y="1270000"/>
                  </a:lnTo>
                  <a:lnTo>
                    <a:pt x="640965" y="1320800"/>
                  </a:lnTo>
                  <a:lnTo>
                    <a:pt x="648078" y="1371601"/>
                  </a:lnTo>
                  <a:lnTo>
                    <a:pt x="653158" y="1422401"/>
                  </a:lnTo>
                  <a:lnTo>
                    <a:pt x="656207" y="1473200"/>
                  </a:lnTo>
                  <a:lnTo>
                    <a:pt x="657223" y="1524000"/>
                  </a:lnTo>
                </a:path>
                <a:path w="880109" h="1894839">
                  <a:moveTo>
                    <a:pt x="555623" y="1016000"/>
                  </a:moveTo>
                  <a:lnTo>
                    <a:pt x="506939" y="1066094"/>
                  </a:lnTo>
                  <a:lnTo>
                    <a:pt x="462489" y="1114777"/>
                  </a:lnTo>
                  <a:lnTo>
                    <a:pt x="422273" y="1162049"/>
                  </a:lnTo>
                  <a:lnTo>
                    <a:pt x="386289" y="1207910"/>
                  </a:lnTo>
                  <a:lnTo>
                    <a:pt x="354539" y="1252359"/>
                  </a:lnTo>
                  <a:lnTo>
                    <a:pt x="327023" y="1295398"/>
                  </a:lnTo>
                  <a:lnTo>
                    <a:pt x="303739" y="1337025"/>
                  </a:lnTo>
                  <a:lnTo>
                    <a:pt x="284689" y="1377242"/>
                  </a:lnTo>
                  <a:lnTo>
                    <a:pt x="269873" y="1416048"/>
                  </a:lnTo>
                  <a:lnTo>
                    <a:pt x="259289" y="1453442"/>
                  </a:lnTo>
                  <a:lnTo>
                    <a:pt x="252939" y="1489426"/>
                  </a:lnTo>
                  <a:lnTo>
                    <a:pt x="250823" y="15240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20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20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2674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20" y="318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20" y="3182619"/>
              <a:ext cx="137159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41147" y="193040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228452" y="0"/>
                  </a:moveTo>
                  <a:lnTo>
                    <a:pt x="275560" y="13006"/>
                  </a:lnTo>
                  <a:lnTo>
                    <a:pt x="321262" y="28123"/>
                  </a:lnTo>
                  <a:lnTo>
                    <a:pt x="365558" y="45349"/>
                  </a:lnTo>
                  <a:lnTo>
                    <a:pt x="408447" y="64685"/>
                  </a:lnTo>
                  <a:lnTo>
                    <a:pt x="449931" y="86130"/>
                  </a:lnTo>
                  <a:lnTo>
                    <a:pt x="490008" y="109684"/>
                  </a:lnTo>
                  <a:lnTo>
                    <a:pt x="528679" y="135348"/>
                  </a:lnTo>
                  <a:lnTo>
                    <a:pt x="565944" y="163122"/>
                  </a:lnTo>
                  <a:lnTo>
                    <a:pt x="601803" y="193005"/>
                  </a:lnTo>
                  <a:lnTo>
                    <a:pt x="636256" y="224997"/>
                  </a:lnTo>
                  <a:lnTo>
                    <a:pt x="669302" y="259098"/>
                  </a:lnTo>
                  <a:lnTo>
                    <a:pt x="700942" y="295309"/>
                  </a:lnTo>
                  <a:lnTo>
                    <a:pt x="731177" y="333628"/>
                  </a:lnTo>
                  <a:lnTo>
                    <a:pt x="760005" y="374057"/>
                  </a:lnTo>
                  <a:lnTo>
                    <a:pt x="787427" y="416596"/>
                  </a:lnTo>
                  <a:lnTo>
                    <a:pt x="813443" y="461243"/>
                  </a:lnTo>
                  <a:lnTo>
                    <a:pt x="838052" y="508000"/>
                  </a:lnTo>
                </a:path>
                <a:path w="838200" h="1219200">
                  <a:moveTo>
                    <a:pt x="177652" y="50800"/>
                  </a:moveTo>
                  <a:lnTo>
                    <a:pt x="148696" y="82803"/>
                  </a:lnTo>
                  <a:lnTo>
                    <a:pt x="122788" y="117855"/>
                  </a:lnTo>
                  <a:lnTo>
                    <a:pt x="99928" y="155955"/>
                  </a:lnTo>
                  <a:lnTo>
                    <a:pt x="80116" y="197103"/>
                  </a:lnTo>
                  <a:lnTo>
                    <a:pt x="63352" y="241300"/>
                  </a:lnTo>
                  <a:lnTo>
                    <a:pt x="49636" y="288544"/>
                  </a:lnTo>
                  <a:lnTo>
                    <a:pt x="38968" y="338836"/>
                  </a:lnTo>
                  <a:lnTo>
                    <a:pt x="31348" y="392175"/>
                  </a:lnTo>
                  <a:lnTo>
                    <a:pt x="26776" y="448563"/>
                  </a:lnTo>
                  <a:lnTo>
                    <a:pt x="25252" y="508000"/>
                  </a:lnTo>
                </a:path>
                <a:path w="838200" h="1219200">
                  <a:moveTo>
                    <a:pt x="25252" y="508000"/>
                  </a:moveTo>
                  <a:lnTo>
                    <a:pt x="18037" y="569620"/>
                  </a:lnTo>
                  <a:lnTo>
                    <a:pt x="12025" y="629437"/>
                  </a:lnTo>
                  <a:lnTo>
                    <a:pt x="7215" y="687452"/>
                  </a:lnTo>
                  <a:lnTo>
                    <a:pt x="3607" y="743662"/>
                  </a:lnTo>
                  <a:lnTo>
                    <a:pt x="1202" y="798070"/>
                  </a:lnTo>
                  <a:lnTo>
                    <a:pt x="0" y="850674"/>
                  </a:lnTo>
                  <a:lnTo>
                    <a:pt x="0" y="901474"/>
                  </a:lnTo>
                  <a:lnTo>
                    <a:pt x="1202" y="950471"/>
                  </a:lnTo>
                  <a:lnTo>
                    <a:pt x="3607" y="997664"/>
                  </a:lnTo>
                  <a:lnTo>
                    <a:pt x="7215" y="1043054"/>
                  </a:lnTo>
                  <a:lnTo>
                    <a:pt x="12025" y="1086640"/>
                  </a:lnTo>
                  <a:lnTo>
                    <a:pt x="18037" y="1128422"/>
                  </a:lnTo>
                  <a:lnTo>
                    <a:pt x="25252" y="1168400"/>
                  </a:lnTo>
                </a:path>
                <a:path w="838200" h="1219200">
                  <a:moveTo>
                    <a:pt x="25252" y="508000"/>
                  </a:moveTo>
                  <a:lnTo>
                    <a:pt x="69780" y="552841"/>
                  </a:lnTo>
                  <a:lnTo>
                    <a:pt x="113054" y="597055"/>
                  </a:lnTo>
                  <a:lnTo>
                    <a:pt x="155073" y="640642"/>
                  </a:lnTo>
                  <a:lnTo>
                    <a:pt x="195838" y="683603"/>
                  </a:lnTo>
                  <a:lnTo>
                    <a:pt x="235349" y="725936"/>
                  </a:lnTo>
                  <a:lnTo>
                    <a:pt x="273605" y="767642"/>
                  </a:lnTo>
                  <a:lnTo>
                    <a:pt x="310607" y="808721"/>
                  </a:lnTo>
                  <a:lnTo>
                    <a:pt x="346355" y="849173"/>
                  </a:lnTo>
                  <a:lnTo>
                    <a:pt x="380849" y="888998"/>
                  </a:lnTo>
                  <a:lnTo>
                    <a:pt x="414089" y="928196"/>
                  </a:lnTo>
                  <a:lnTo>
                    <a:pt x="446074" y="966766"/>
                  </a:lnTo>
                  <a:lnTo>
                    <a:pt x="476805" y="1004710"/>
                  </a:lnTo>
                  <a:lnTo>
                    <a:pt x="506282" y="1042026"/>
                  </a:lnTo>
                  <a:lnTo>
                    <a:pt x="534504" y="1078715"/>
                  </a:lnTo>
                  <a:lnTo>
                    <a:pt x="561473" y="1114777"/>
                  </a:lnTo>
                  <a:lnTo>
                    <a:pt x="587187" y="1150212"/>
                  </a:lnTo>
                  <a:lnTo>
                    <a:pt x="611647" y="1185019"/>
                  </a:lnTo>
                  <a:lnTo>
                    <a:pt x="634852" y="121920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8618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3698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23698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979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7420" y="3081019"/>
              <a:ext cx="137159" cy="137159"/>
            </a:xfrm>
            <a:prstGeom prst="rect">
              <a:avLst/>
            </a:prstGeom>
          </p:spPr>
        </p:pic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640263" y="3800930"/>
          <a:ext cx="5758914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42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DBDBD"/>
                      </a:solidFill>
                      <a:prstDash val="solid"/>
                    </a:lnL>
                    <a:lnR w="1905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BDBDBD"/>
                      </a:solidFill>
                      <a:prstDash val="solid"/>
                    </a:lnT>
                    <a:lnB w="1905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777" y="330393"/>
            <a:ext cx="8367942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6411" y="1840155"/>
            <a:ext cx="1626981" cy="1472295"/>
            <a:chOff x="9182737" y="1455419"/>
            <a:chExt cx="2411095" cy="2181860"/>
          </a:xfrm>
        </p:grpSpPr>
        <p:sp>
          <p:nvSpPr>
            <p:cNvPr id="5" name="object 5"/>
            <p:cNvSpPr/>
            <p:nvPr/>
          </p:nvSpPr>
          <p:spPr>
            <a:xfrm>
              <a:off x="9652000" y="1523999"/>
              <a:ext cx="1117600" cy="406400"/>
            </a:xfrm>
            <a:custGeom>
              <a:avLst/>
              <a:gdLst/>
              <a:ahLst/>
              <a:cxnLst/>
              <a:rect l="l" t="t" r="r" b="b"/>
              <a:pathLst>
                <a:path w="1117600" h="406400">
                  <a:moveTo>
                    <a:pt x="508000" y="0"/>
                  </a:moveTo>
                  <a:lnTo>
                    <a:pt x="442384" y="17637"/>
                  </a:lnTo>
                  <a:lnTo>
                    <a:pt x="381001" y="36687"/>
                  </a:lnTo>
                  <a:lnTo>
                    <a:pt x="323851" y="57147"/>
                  </a:lnTo>
                  <a:lnTo>
                    <a:pt x="270934" y="79019"/>
                  </a:lnTo>
                  <a:lnTo>
                    <a:pt x="222250" y="102302"/>
                  </a:lnTo>
                  <a:lnTo>
                    <a:pt x="177800" y="126996"/>
                  </a:lnTo>
                  <a:lnTo>
                    <a:pt x="137582" y="153102"/>
                  </a:lnTo>
                  <a:lnTo>
                    <a:pt x="101599" y="180619"/>
                  </a:lnTo>
                  <a:lnTo>
                    <a:pt x="69848" y="209547"/>
                  </a:lnTo>
                  <a:lnTo>
                    <a:pt x="42332" y="239887"/>
                  </a:lnTo>
                  <a:lnTo>
                    <a:pt x="19049" y="271637"/>
                  </a:lnTo>
                  <a:lnTo>
                    <a:pt x="0" y="304800"/>
                  </a:lnTo>
                </a:path>
                <a:path w="1117600" h="406400">
                  <a:moveTo>
                    <a:pt x="508000" y="0"/>
                  </a:moveTo>
                  <a:lnTo>
                    <a:pt x="573927" y="27094"/>
                  </a:lnTo>
                  <a:lnTo>
                    <a:pt x="636243" y="54187"/>
                  </a:lnTo>
                  <a:lnTo>
                    <a:pt x="694946" y="81281"/>
                  </a:lnTo>
                  <a:lnTo>
                    <a:pt x="750036" y="108374"/>
                  </a:lnTo>
                  <a:lnTo>
                    <a:pt x="801513" y="135467"/>
                  </a:lnTo>
                  <a:lnTo>
                    <a:pt x="849379" y="162560"/>
                  </a:lnTo>
                  <a:lnTo>
                    <a:pt x="893631" y="189653"/>
                  </a:lnTo>
                  <a:lnTo>
                    <a:pt x="934271" y="216746"/>
                  </a:lnTo>
                  <a:lnTo>
                    <a:pt x="971299" y="243839"/>
                  </a:lnTo>
                  <a:lnTo>
                    <a:pt x="1004713" y="270932"/>
                  </a:lnTo>
                  <a:lnTo>
                    <a:pt x="1034516" y="298025"/>
                  </a:lnTo>
                  <a:lnTo>
                    <a:pt x="1083283" y="352212"/>
                  </a:lnTo>
                  <a:lnTo>
                    <a:pt x="1102247" y="379305"/>
                  </a:lnTo>
                  <a:lnTo>
                    <a:pt x="1117600" y="4064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20" y="1455419"/>
              <a:ext cx="137159" cy="137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1803" y="1752113"/>
              <a:ext cx="1207135" cy="1637664"/>
            </a:xfrm>
            <a:custGeom>
              <a:avLst/>
              <a:gdLst/>
              <a:ahLst/>
              <a:cxnLst/>
              <a:rect l="l" t="t" r="r" b="b"/>
              <a:pathLst>
                <a:path w="1207134" h="1637664">
                  <a:moveTo>
                    <a:pt x="92997" y="246016"/>
                  </a:moveTo>
                  <a:lnTo>
                    <a:pt x="113229" y="208767"/>
                  </a:lnTo>
                  <a:lnTo>
                    <a:pt x="135793" y="173454"/>
                  </a:lnTo>
                  <a:lnTo>
                    <a:pt x="160639" y="140423"/>
                  </a:lnTo>
                  <a:lnTo>
                    <a:pt x="187717" y="110021"/>
                  </a:lnTo>
                  <a:lnTo>
                    <a:pt x="216978" y="82596"/>
                  </a:lnTo>
                  <a:lnTo>
                    <a:pt x="248373" y="58495"/>
                  </a:lnTo>
                  <a:lnTo>
                    <a:pt x="281851" y="38064"/>
                  </a:lnTo>
                  <a:lnTo>
                    <a:pt x="317363" y="21653"/>
                  </a:lnTo>
                  <a:lnTo>
                    <a:pt x="354859" y="9606"/>
                  </a:lnTo>
                  <a:lnTo>
                    <a:pt x="394290" y="2273"/>
                  </a:lnTo>
                  <a:lnTo>
                    <a:pt x="435606" y="0"/>
                  </a:lnTo>
                  <a:lnTo>
                    <a:pt x="478757" y="3133"/>
                  </a:lnTo>
                  <a:lnTo>
                    <a:pt x="523695" y="12022"/>
                  </a:lnTo>
                  <a:lnTo>
                    <a:pt x="570368" y="27012"/>
                  </a:lnTo>
                  <a:lnTo>
                    <a:pt x="618728" y="48451"/>
                  </a:lnTo>
                  <a:lnTo>
                    <a:pt x="668726" y="76686"/>
                  </a:lnTo>
                  <a:lnTo>
                    <a:pt x="701532" y="98442"/>
                  </a:lnTo>
                  <a:lnTo>
                    <a:pt x="734800" y="122961"/>
                  </a:lnTo>
                  <a:lnTo>
                    <a:pt x="768342" y="150081"/>
                  </a:lnTo>
                  <a:lnTo>
                    <a:pt x="801967" y="179640"/>
                  </a:lnTo>
                  <a:lnTo>
                    <a:pt x="835488" y="211475"/>
                  </a:lnTo>
                  <a:lnTo>
                    <a:pt x="868717" y="245423"/>
                  </a:lnTo>
                  <a:lnTo>
                    <a:pt x="901464" y="281321"/>
                  </a:lnTo>
                  <a:lnTo>
                    <a:pt x="933542" y="319008"/>
                  </a:lnTo>
                  <a:lnTo>
                    <a:pt x="964761" y="358321"/>
                  </a:lnTo>
                  <a:lnTo>
                    <a:pt x="994934" y="399097"/>
                  </a:lnTo>
                  <a:lnTo>
                    <a:pt x="1023870" y="441173"/>
                  </a:lnTo>
                  <a:lnTo>
                    <a:pt x="1051383" y="484387"/>
                  </a:lnTo>
                  <a:lnTo>
                    <a:pt x="1077283" y="528577"/>
                  </a:lnTo>
                  <a:lnTo>
                    <a:pt x="1101382" y="573579"/>
                  </a:lnTo>
                  <a:lnTo>
                    <a:pt x="1123491" y="619232"/>
                  </a:lnTo>
                  <a:lnTo>
                    <a:pt x="1143422" y="665372"/>
                  </a:lnTo>
                  <a:lnTo>
                    <a:pt x="1160987" y="711838"/>
                  </a:lnTo>
                  <a:lnTo>
                    <a:pt x="1175995" y="758466"/>
                  </a:lnTo>
                  <a:lnTo>
                    <a:pt x="1188260" y="805094"/>
                  </a:lnTo>
                  <a:lnTo>
                    <a:pt x="1197593" y="851559"/>
                  </a:lnTo>
                  <a:lnTo>
                    <a:pt x="1203804" y="897699"/>
                  </a:lnTo>
                  <a:lnTo>
                    <a:pt x="1206706" y="943352"/>
                  </a:lnTo>
                  <a:lnTo>
                    <a:pt x="1206109" y="988354"/>
                  </a:lnTo>
                  <a:lnTo>
                    <a:pt x="1201826" y="1032543"/>
                  </a:lnTo>
                  <a:lnTo>
                    <a:pt x="1193667" y="1075757"/>
                  </a:lnTo>
                  <a:lnTo>
                    <a:pt x="1180926" y="1119579"/>
                  </a:lnTo>
                  <a:lnTo>
                    <a:pt x="1164063" y="1162100"/>
                  </a:lnTo>
                  <a:lnTo>
                    <a:pt x="1143362" y="1203253"/>
                  </a:lnTo>
                  <a:lnTo>
                    <a:pt x="1119112" y="1242973"/>
                  </a:lnTo>
                  <a:lnTo>
                    <a:pt x="1091599" y="1281194"/>
                  </a:lnTo>
                  <a:lnTo>
                    <a:pt x="1061109" y="1317850"/>
                  </a:lnTo>
                  <a:lnTo>
                    <a:pt x="1027929" y="1352874"/>
                  </a:lnTo>
                  <a:lnTo>
                    <a:pt x="992346" y="1386200"/>
                  </a:lnTo>
                  <a:lnTo>
                    <a:pt x="954646" y="1417762"/>
                  </a:lnTo>
                  <a:lnTo>
                    <a:pt x="915117" y="1447494"/>
                  </a:lnTo>
                  <a:lnTo>
                    <a:pt x="874044" y="1475330"/>
                  </a:lnTo>
                  <a:lnTo>
                    <a:pt x="831714" y="1501204"/>
                  </a:lnTo>
                  <a:lnTo>
                    <a:pt x="788414" y="1525049"/>
                  </a:lnTo>
                  <a:lnTo>
                    <a:pt x="744431" y="1546800"/>
                  </a:lnTo>
                  <a:lnTo>
                    <a:pt x="700051" y="1566390"/>
                  </a:lnTo>
                  <a:lnTo>
                    <a:pt x="655561" y="1583754"/>
                  </a:lnTo>
                  <a:lnTo>
                    <a:pt x="611247" y="1598824"/>
                  </a:lnTo>
                  <a:lnTo>
                    <a:pt x="567396" y="1611535"/>
                  </a:lnTo>
                  <a:lnTo>
                    <a:pt x="524295" y="1621821"/>
                  </a:lnTo>
                  <a:lnTo>
                    <a:pt x="482230" y="1629616"/>
                  </a:lnTo>
                  <a:lnTo>
                    <a:pt x="441489" y="1634853"/>
                  </a:lnTo>
                  <a:lnTo>
                    <a:pt x="402357" y="1637466"/>
                  </a:lnTo>
                  <a:lnTo>
                    <a:pt x="365121" y="1637390"/>
                  </a:lnTo>
                  <a:lnTo>
                    <a:pt x="284670" y="1625826"/>
                  </a:lnTo>
                  <a:lnTo>
                    <a:pt x="243927" y="1611822"/>
                  </a:lnTo>
                  <a:lnTo>
                    <a:pt x="207567" y="1592896"/>
                  </a:lnTo>
                  <a:lnTo>
                    <a:pt x="175324" y="1569400"/>
                  </a:lnTo>
                  <a:lnTo>
                    <a:pt x="146926" y="1541685"/>
                  </a:lnTo>
                  <a:lnTo>
                    <a:pt x="122107" y="1510103"/>
                  </a:lnTo>
                  <a:lnTo>
                    <a:pt x="100596" y="1475005"/>
                  </a:lnTo>
                  <a:lnTo>
                    <a:pt x="82126" y="1436744"/>
                  </a:lnTo>
                  <a:lnTo>
                    <a:pt x="66426" y="1395670"/>
                  </a:lnTo>
                  <a:lnTo>
                    <a:pt x="53229" y="1352135"/>
                  </a:lnTo>
                  <a:lnTo>
                    <a:pt x="42265" y="1306491"/>
                  </a:lnTo>
                  <a:lnTo>
                    <a:pt x="33266" y="1259089"/>
                  </a:lnTo>
                  <a:lnTo>
                    <a:pt x="25962" y="1210280"/>
                  </a:lnTo>
                  <a:lnTo>
                    <a:pt x="20085" y="1160417"/>
                  </a:lnTo>
                  <a:lnTo>
                    <a:pt x="15366" y="1109851"/>
                  </a:lnTo>
                  <a:lnTo>
                    <a:pt x="11536" y="1058933"/>
                  </a:lnTo>
                  <a:lnTo>
                    <a:pt x="8326" y="1008016"/>
                  </a:lnTo>
                  <a:lnTo>
                    <a:pt x="5191" y="950685"/>
                  </a:lnTo>
                  <a:lnTo>
                    <a:pt x="2658" y="893895"/>
                  </a:lnTo>
                  <a:lnTo>
                    <a:pt x="877" y="837737"/>
                  </a:lnTo>
                  <a:lnTo>
                    <a:pt x="0" y="782302"/>
                  </a:lnTo>
                  <a:lnTo>
                    <a:pt x="176" y="727679"/>
                  </a:lnTo>
                  <a:lnTo>
                    <a:pt x="1556" y="673958"/>
                  </a:lnTo>
                  <a:lnTo>
                    <a:pt x="4290" y="621231"/>
                  </a:lnTo>
                  <a:lnTo>
                    <a:pt x="8530" y="569588"/>
                  </a:lnTo>
                  <a:lnTo>
                    <a:pt x="14426" y="519119"/>
                  </a:lnTo>
                  <a:lnTo>
                    <a:pt x="22127" y="469914"/>
                  </a:lnTo>
                  <a:lnTo>
                    <a:pt x="31786" y="422063"/>
                  </a:lnTo>
                  <a:lnTo>
                    <a:pt x="43551" y="375658"/>
                  </a:lnTo>
                  <a:lnTo>
                    <a:pt x="57574" y="330788"/>
                  </a:lnTo>
                  <a:lnTo>
                    <a:pt x="74006" y="287544"/>
                  </a:lnTo>
                  <a:lnTo>
                    <a:pt x="92997" y="246016"/>
                  </a:lnTo>
                  <a:close/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197977" y="1727199"/>
              <a:ext cx="880110" cy="1894839"/>
            </a:xfrm>
            <a:custGeom>
              <a:avLst/>
              <a:gdLst/>
              <a:ahLst/>
              <a:cxnLst/>
              <a:rect l="l" t="t" r="r" b="b"/>
              <a:pathLst>
                <a:path w="880109" h="1894839">
                  <a:moveTo>
                    <a:pt x="691094" y="135470"/>
                  </a:moveTo>
                  <a:lnTo>
                    <a:pt x="733715" y="196838"/>
                  </a:lnTo>
                  <a:lnTo>
                    <a:pt x="753101" y="231111"/>
                  </a:lnTo>
                  <a:lnTo>
                    <a:pt x="771181" y="267683"/>
                  </a:lnTo>
                  <a:lnTo>
                    <a:pt x="787937" y="306485"/>
                  </a:lnTo>
                  <a:lnTo>
                    <a:pt x="803351" y="347448"/>
                  </a:lnTo>
                  <a:lnTo>
                    <a:pt x="817407" y="390501"/>
                  </a:lnTo>
                  <a:lnTo>
                    <a:pt x="830087" y="435574"/>
                  </a:lnTo>
                  <a:lnTo>
                    <a:pt x="841373" y="482600"/>
                  </a:lnTo>
                  <a:lnTo>
                    <a:pt x="851248" y="531506"/>
                  </a:lnTo>
                  <a:lnTo>
                    <a:pt x="859694" y="582224"/>
                  </a:lnTo>
                  <a:lnTo>
                    <a:pt x="866694" y="634685"/>
                  </a:lnTo>
                  <a:lnTo>
                    <a:pt x="872231" y="688818"/>
                  </a:lnTo>
                  <a:lnTo>
                    <a:pt x="876287" y="744553"/>
                  </a:lnTo>
                  <a:lnTo>
                    <a:pt x="878844" y="801822"/>
                  </a:lnTo>
                  <a:lnTo>
                    <a:pt x="879886" y="860554"/>
                  </a:lnTo>
                  <a:lnTo>
                    <a:pt x="879394" y="920679"/>
                  </a:lnTo>
                  <a:lnTo>
                    <a:pt x="877352" y="982129"/>
                  </a:lnTo>
                  <a:lnTo>
                    <a:pt x="874177" y="1038465"/>
                  </a:lnTo>
                  <a:lnTo>
                    <a:pt x="869733" y="1095499"/>
                  </a:lnTo>
                  <a:lnTo>
                    <a:pt x="864018" y="1152915"/>
                  </a:lnTo>
                  <a:lnTo>
                    <a:pt x="857034" y="1210393"/>
                  </a:lnTo>
                  <a:lnTo>
                    <a:pt x="848779" y="1267618"/>
                  </a:lnTo>
                  <a:lnTo>
                    <a:pt x="839254" y="1324270"/>
                  </a:lnTo>
                  <a:lnTo>
                    <a:pt x="828460" y="1380034"/>
                  </a:lnTo>
                  <a:lnTo>
                    <a:pt x="816395" y="1434591"/>
                  </a:lnTo>
                  <a:lnTo>
                    <a:pt x="803060" y="1487624"/>
                  </a:lnTo>
                  <a:lnTo>
                    <a:pt x="788455" y="1538816"/>
                  </a:lnTo>
                  <a:lnTo>
                    <a:pt x="772580" y="1587848"/>
                  </a:lnTo>
                  <a:lnTo>
                    <a:pt x="755435" y="1634404"/>
                  </a:lnTo>
                  <a:lnTo>
                    <a:pt x="737020" y="1678166"/>
                  </a:lnTo>
                  <a:lnTo>
                    <a:pt x="717334" y="1718816"/>
                  </a:lnTo>
                  <a:lnTo>
                    <a:pt x="696379" y="1756038"/>
                  </a:lnTo>
                  <a:lnTo>
                    <a:pt x="674154" y="1789513"/>
                  </a:lnTo>
                  <a:lnTo>
                    <a:pt x="625893" y="1843954"/>
                  </a:lnTo>
                  <a:lnTo>
                    <a:pt x="572552" y="1879600"/>
                  </a:lnTo>
                  <a:lnTo>
                    <a:pt x="511235" y="1894793"/>
                  </a:lnTo>
                  <a:lnTo>
                    <a:pt x="479057" y="1894043"/>
                  </a:lnTo>
                  <a:lnTo>
                    <a:pt x="412850" y="1876885"/>
                  </a:lnTo>
                  <a:lnTo>
                    <a:pt x="345754" y="1840233"/>
                  </a:lnTo>
                  <a:lnTo>
                    <a:pt x="312466" y="1815116"/>
                  </a:lnTo>
                  <a:lnTo>
                    <a:pt x="279665" y="1785747"/>
                  </a:lnTo>
                  <a:lnTo>
                    <a:pt x="247591" y="1752335"/>
                  </a:lnTo>
                  <a:lnTo>
                    <a:pt x="216480" y="1715086"/>
                  </a:lnTo>
                  <a:lnTo>
                    <a:pt x="186568" y="1674208"/>
                  </a:lnTo>
                  <a:lnTo>
                    <a:pt x="158093" y="1629908"/>
                  </a:lnTo>
                  <a:lnTo>
                    <a:pt x="131292" y="1582394"/>
                  </a:lnTo>
                  <a:lnTo>
                    <a:pt x="106403" y="1531873"/>
                  </a:lnTo>
                  <a:lnTo>
                    <a:pt x="83661" y="1478553"/>
                  </a:lnTo>
                  <a:lnTo>
                    <a:pt x="63304" y="1422641"/>
                  </a:lnTo>
                  <a:lnTo>
                    <a:pt x="45569" y="1364344"/>
                  </a:lnTo>
                  <a:lnTo>
                    <a:pt x="30694" y="1303870"/>
                  </a:lnTo>
                  <a:lnTo>
                    <a:pt x="21070" y="1254597"/>
                  </a:lnTo>
                  <a:lnTo>
                    <a:pt x="13328" y="1204259"/>
                  </a:lnTo>
                  <a:lnTo>
                    <a:pt x="7409" y="1153023"/>
                  </a:lnTo>
                  <a:lnTo>
                    <a:pt x="3254" y="1101061"/>
                  </a:lnTo>
                  <a:lnTo>
                    <a:pt x="803" y="1048539"/>
                  </a:lnTo>
                  <a:lnTo>
                    <a:pt x="0" y="995628"/>
                  </a:lnTo>
                  <a:lnTo>
                    <a:pt x="783" y="942497"/>
                  </a:lnTo>
                  <a:lnTo>
                    <a:pt x="3096" y="889314"/>
                  </a:lnTo>
                  <a:lnTo>
                    <a:pt x="6878" y="836249"/>
                  </a:lnTo>
                  <a:lnTo>
                    <a:pt x="12071" y="783470"/>
                  </a:lnTo>
                  <a:lnTo>
                    <a:pt x="18617" y="731148"/>
                  </a:lnTo>
                  <a:lnTo>
                    <a:pt x="26457" y="679450"/>
                  </a:lnTo>
                  <a:lnTo>
                    <a:pt x="35531" y="628545"/>
                  </a:lnTo>
                  <a:lnTo>
                    <a:pt x="45781" y="578604"/>
                  </a:lnTo>
                  <a:lnTo>
                    <a:pt x="57148" y="529794"/>
                  </a:lnTo>
                  <a:lnTo>
                    <a:pt x="69573" y="482285"/>
                  </a:lnTo>
                  <a:lnTo>
                    <a:pt x="82999" y="436246"/>
                  </a:lnTo>
                  <a:lnTo>
                    <a:pt x="97364" y="391846"/>
                  </a:lnTo>
                  <a:lnTo>
                    <a:pt x="112612" y="349254"/>
                  </a:lnTo>
                  <a:lnTo>
                    <a:pt x="128683" y="308638"/>
                  </a:lnTo>
                  <a:lnTo>
                    <a:pt x="145519" y="270169"/>
                  </a:lnTo>
                  <a:lnTo>
                    <a:pt x="163059" y="234015"/>
                  </a:lnTo>
                  <a:lnTo>
                    <a:pt x="181247" y="200345"/>
                  </a:lnTo>
                  <a:lnTo>
                    <a:pt x="233414" y="122628"/>
                  </a:lnTo>
                  <a:lnTo>
                    <a:pt x="268102" y="83924"/>
                  </a:lnTo>
                  <a:lnTo>
                    <a:pt x="303826" y="52922"/>
                  </a:lnTo>
                  <a:lnTo>
                    <a:pt x="340328" y="29324"/>
                  </a:lnTo>
                  <a:lnTo>
                    <a:pt x="377348" y="12835"/>
                  </a:lnTo>
                  <a:lnTo>
                    <a:pt x="414627" y="3159"/>
                  </a:lnTo>
                  <a:lnTo>
                    <a:pt x="451907" y="0"/>
                  </a:lnTo>
                  <a:lnTo>
                    <a:pt x="488927" y="3060"/>
                  </a:lnTo>
                  <a:lnTo>
                    <a:pt x="561154" y="26659"/>
                  </a:lnTo>
                  <a:lnTo>
                    <a:pt x="595841" y="46604"/>
                  </a:lnTo>
                  <a:lnTo>
                    <a:pt x="629234" y="71585"/>
                  </a:lnTo>
                  <a:lnTo>
                    <a:pt x="661071" y="101306"/>
                  </a:lnTo>
                  <a:lnTo>
                    <a:pt x="691094" y="135470"/>
                  </a:lnTo>
                  <a:close/>
                </a:path>
                <a:path w="880109" h="1894839">
                  <a:moveTo>
                    <a:pt x="454023" y="101600"/>
                  </a:moveTo>
                  <a:lnTo>
                    <a:pt x="487185" y="136173"/>
                  </a:lnTo>
                  <a:lnTo>
                    <a:pt x="518936" y="172157"/>
                  </a:lnTo>
                  <a:lnTo>
                    <a:pt x="549275" y="209551"/>
                  </a:lnTo>
                  <a:lnTo>
                    <a:pt x="578203" y="248357"/>
                  </a:lnTo>
                  <a:lnTo>
                    <a:pt x="605720" y="288574"/>
                  </a:lnTo>
                  <a:lnTo>
                    <a:pt x="631826" y="330201"/>
                  </a:lnTo>
                  <a:lnTo>
                    <a:pt x="656520" y="373240"/>
                  </a:lnTo>
                  <a:lnTo>
                    <a:pt x="679803" y="417689"/>
                  </a:lnTo>
                  <a:lnTo>
                    <a:pt x="701675" y="463550"/>
                  </a:lnTo>
                  <a:lnTo>
                    <a:pt x="722136" y="510822"/>
                  </a:lnTo>
                  <a:lnTo>
                    <a:pt x="741185" y="559505"/>
                  </a:lnTo>
                  <a:lnTo>
                    <a:pt x="758823" y="609600"/>
                  </a:lnTo>
                </a:path>
                <a:path w="880109" h="1894839">
                  <a:moveTo>
                    <a:pt x="758823" y="609600"/>
                  </a:moveTo>
                  <a:lnTo>
                    <a:pt x="726211" y="644721"/>
                  </a:lnTo>
                  <a:lnTo>
                    <a:pt x="696107" y="682351"/>
                  </a:lnTo>
                  <a:lnTo>
                    <a:pt x="668513" y="722489"/>
                  </a:lnTo>
                  <a:lnTo>
                    <a:pt x="643427" y="765137"/>
                  </a:lnTo>
                  <a:lnTo>
                    <a:pt x="620849" y="810293"/>
                  </a:lnTo>
                  <a:lnTo>
                    <a:pt x="600780" y="857957"/>
                  </a:lnTo>
                  <a:lnTo>
                    <a:pt x="583219" y="908130"/>
                  </a:lnTo>
                  <a:lnTo>
                    <a:pt x="568167" y="960810"/>
                  </a:lnTo>
                  <a:lnTo>
                    <a:pt x="555623" y="1016000"/>
                  </a:lnTo>
                </a:path>
                <a:path w="880109" h="1894839">
                  <a:moveTo>
                    <a:pt x="555623" y="1016000"/>
                  </a:moveTo>
                  <a:lnTo>
                    <a:pt x="574926" y="1066799"/>
                  </a:lnTo>
                  <a:lnTo>
                    <a:pt x="592197" y="1117598"/>
                  </a:lnTo>
                  <a:lnTo>
                    <a:pt x="607437" y="1168398"/>
                  </a:lnTo>
                  <a:lnTo>
                    <a:pt x="620645" y="1219199"/>
                  </a:lnTo>
                  <a:lnTo>
                    <a:pt x="631821" y="1270000"/>
                  </a:lnTo>
                  <a:lnTo>
                    <a:pt x="640965" y="1320800"/>
                  </a:lnTo>
                  <a:lnTo>
                    <a:pt x="648078" y="1371601"/>
                  </a:lnTo>
                  <a:lnTo>
                    <a:pt x="653158" y="1422401"/>
                  </a:lnTo>
                  <a:lnTo>
                    <a:pt x="656207" y="1473200"/>
                  </a:lnTo>
                  <a:lnTo>
                    <a:pt x="657223" y="1524000"/>
                  </a:lnTo>
                </a:path>
                <a:path w="880109" h="1894839">
                  <a:moveTo>
                    <a:pt x="555623" y="1016000"/>
                  </a:moveTo>
                  <a:lnTo>
                    <a:pt x="506939" y="1066094"/>
                  </a:lnTo>
                  <a:lnTo>
                    <a:pt x="462489" y="1114777"/>
                  </a:lnTo>
                  <a:lnTo>
                    <a:pt x="422273" y="1162049"/>
                  </a:lnTo>
                  <a:lnTo>
                    <a:pt x="386289" y="1207910"/>
                  </a:lnTo>
                  <a:lnTo>
                    <a:pt x="354539" y="1252359"/>
                  </a:lnTo>
                  <a:lnTo>
                    <a:pt x="327023" y="1295398"/>
                  </a:lnTo>
                  <a:lnTo>
                    <a:pt x="303739" y="1337025"/>
                  </a:lnTo>
                  <a:lnTo>
                    <a:pt x="284689" y="1377242"/>
                  </a:lnTo>
                  <a:lnTo>
                    <a:pt x="269873" y="1416048"/>
                  </a:lnTo>
                  <a:lnTo>
                    <a:pt x="259289" y="1453442"/>
                  </a:lnTo>
                  <a:lnTo>
                    <a:pt x="252939" y="1489426"/>
                  </a:lnTo>
                  <a:lnTo>
                    <a:pt x="250823" y="15240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20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20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2674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20" y="318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20" y="3182619"/>
              <a:ext cx="137159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41147" y="193040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228452" y="0"/>
                  </a:moveTo>
                  <a:lnTo>
                    <a:pt x="275560" y="13006"/>
                  </a:lnTo>
                  <a:lnTo>
                    <a:pt x="321262" y="28123"/>
                  </a:lnTo>
                  <a:lnTo>
                    <a:pt x="365558" y="45349"/>
                  </a:lnTo>
                  <a:lnTo>
                    <a:pt x="408447" y="64685"/>
                  </a:lnTo>
                  <a:lnTo>
                    <a:pt x="449931" y="86130"/>
                  </a:lnTo>
                  <a:lnTo>
                    <a:pt x="490008" y="109684"/>
                  </a:lnTo>
                  <a:lnTo>
                    <a:pt x="528679" y="135348"/>
                  </a:lnTo>
                  <a:lnTo>
                    <a:pt x="565944" y="163122"/>
                  </a:lnTo>
                  <a:lnTo>
                    <a:pt x="601803" y="193005"/>
                  </a:lnTo>
                  <a:lnTo>
                    <a:pt x="636256" y="224997"/>
                  </a:lnTo>
                  <a:lnTo>
                    <a:pt x="669302" y="259098"/>
                  </a:lnTo>
                  <a:lnTo>
                    <a:pt x="700942" y="295309"/>
                  </a:lnTo>
                  <a:lnTo>
                    <a:pt x="731177" y="333628"/>
                  </a:lnTo>
                  <a:lnTo>
                    <a:pt x="760005" y="374057"/>
                  </a:lnTo>
                  <a:lnTo>
                    <a:pt x="787427" y="416596"/>
                  </a:lnTo>
                  <a:lnTo>
                    <a:pt x="813443" y="461243"/>
                  </a:lnTo>
                  <a:lnTo>
                    <a:pt x="838052" y="508000"/>
                  </a:lnTo>
                </a:path>
                <a:path w="838200" h="1219200">
                  <a:moveTo>
                    <a:pt x="177652" y="50800"/>
                  </a:moveTo>
                  <a:lnTo>
                    <a:pt x="148696" y="82803"/>
                  </a:lnTo>
                  <a:lnTo>
                    <a:pt x="122788" y="117855"/>
                  </a:lnTo>
                  <a:lnTo>
                    <a:pt x="99928" y="155955"/>
                  </a:lnTo>
                  <a:lnTo>
                    <a:pt x="80116" y="197103"/>
                  </a:lnTo>
                  <a:lnTo>
                    <a:pt x="63352" y="241300"/>
                  </a:lnTo>
                  <a:lnTo>
                    <a:pt x="49636" y="288544"/>
                  </a:lnTo>
                  <a:lnTo>
                    <a:pt x="38968" y="338836"/>
                  </a:lnTo>
                  <a:lnTo>
                    <a:pt x="31348" y="392175"/>
                  </a:lnTo>
                  <a:lnTo>
                    <a:pt x="26776" y="448563"/>
                  </a:lnTo>
                  <a:lnTo>
                    <a:pt x="25252" y="508000"/>
                  </a:lnTo>
                </a:path>
                <a:path w="838200" h="1219200">
                  <a:moveTo>
                    <a:pt x="25252" y="508000"/>
                  </a:moveTo>
                  <a:lnTo>
                    <a:pt x="18037" y="569620"/>
                  </a:lnTo>
                  <a:lnTo>
                    <a:pt x="12025" y="629437"/>
                  </a:lnTo>
                  <a:lnTo>
                    <a:pt x="7215" y="687452"/>
                  </a:lnTo>
                  <a:lnTo>
                    <a:pt x="3607" y="743662"/>
                  </a:lnTo>
                  <a:lnTo>
                    <a:pt x="1202" y="798070"/>
                  </a:lnTo>
                  <a:lnTo>
                    <a:pt x="0" y="850674"/>
                  </a:lnTo>
                  <a:lnTo>
                    <a:pt x="0" y="901474"/>
                  </a:lnTo>
                  <a:lnTo>
                    <a:pt x="1202" y="950471"/>
                  </a:lnTo>
                  <a:lnTo>
                    <a:pt x="3607" y="997664"/>
                  </a:lnTo>
                  <a:lnTo>
                    <a:pt x="7215" y="1043054"/>
                  </a:lnTo>
                  <a:lnTo>
                    <a:pt x="12025" y="1086640"/>
                  </a:lnTo>
                  <a:lnTo>
                    <a:pt x="18037" y="1128422"/>
                  </a:lnTo>
                  <a:lnTo>
                    <a:pt x="25252" y="1168400"/>
                  </a:lnTo>
                </a:path>
                <a:path w="838200" h="1219200">
                  <a:moveTo>
                    <a:pt x="25252" y="508000"/>
                  </a:moveTo>
                  <a:lnTo>
                    <a:pt x="69780" y="552841"/>
                  </a:lnTo>
                  <a:lnTo>
                    <a:pt x="113054" y="597055"/>
                  </a:lnTo>
                  <a:lnTo>
                    <a:pt x="155073" y="640642"/>
                  </a:lnTo>
                  <a:lnTo>
                    <a:pt x="195838" y="683603"/>
                  </a:lnTo>
                  <a:lnTo>
                    <a:pt x="235349" y="725936"/>
                  </a:lnTo>
                  <a:lnTo>
                    <a:pt x="273605" y="767642"/>
                  </a:lnTo>
                  <a:lnTo>
                    <a:pt x="310607" y="808721"/>
                  </a:lnTo>
                  <a:lnTo>
                    <a:pt x="346355" y="849173"/>
                  </a:lnTo>
                  <a:lnTo>
                    <a:pt x="380849" y="888998"/>
                  </a:lnTo>
                  <a:lnTo>
                    <a:pt x="414089" y="928196"/>
                  </a:lnTo>
                  <a:lnTo>
                    <a:pt x="446074" y="966766"/>
                  </a:lnTo>
                  <a:lnTo>
                    <a:pt x="476805" y="1004710"/>
                  </a:lnTo>
                  <a:lnTo>
                    <a:pt x="506282" y="1042026"/>
                  </a:lnTo>
                  <a:lnTo>
                    <a:pt x="534504" y="1078715"/>
                  </a:lnTo>
                  <a:lnTo>
                    <a:pt x="561473" y="1114777"/>
                  </a:lnTo>
                  <a:lnTo>
                    <a:pt x="587187" y="1150212"/>
                  </a:lnTo>
                  <a:lnTo>
                    <a:pt x="611647" y="1185019"/>
                  </a:lnTo>
                  <a:lnTo>
                    <a:pt x="634852" y="121920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8618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3698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23698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979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7420" y="3081019"/>
              <a:ext cx="137159" cy="1371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640263" y="3800929"/>
            <a:ext cx="5769204" cy="1655690"/>
            <a:chOff x="2430779" y="4361179"/>
            <a:chExt cx="8549640" cy="2453640"/>
          </a:xfrm>
        </p:grpSpPr>
        <p:sp>
          <p:nvSpPr>
            <p:cNvPr id="21" name="object 21"/>
            <p:cNvSpPr/>
            <p:nvPr/>
          </p:nvSpPr>
          <p:spPr>
            <a:xfrm>
              <a:off x="6096000" y="4368799"/>
              <a:ext cx="406400" cy="2438400"/>
            </a:xfrm>
            <a:custGeom>
              <a:avLst/>
              <a:gdLst/>
              <a:ahLst/>
              <a:cxnLst/>
              <a:rect l="l" t="t" r="r" b="b"/>
              <a:pathLst>
                <a:path w="406400" h="2438400">
                  <a:moveTo>
                    <a:pt x="406400" y="0"/>
                  </a:moveTo>
                  <a:lnTo>
                    <a:pt x="406400" y="2438400"/>
                  </a:lnTo>
                </a:path>
                <a:path w="4064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8399" y="47751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399" y="4775199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38399" y="64008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399" y="6400800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4470400" y="51815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8128000" y="51815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2438399" y="4368799"/>
              <a:ext cx="8534400" cy="2438400"/>
            </a:xfrm>
            <a:custGeom>
              <a:avLst/>
              <a:gdLst/>
              <a:ahLst/>
              <a:cxnLst/>
              <a:rect l="l" t="t" r="r" b="b"/>
              <a:pathLst>
                <a:path w="8534400" h="2438400">
                  <a:moveTo>
                    <a:pt x="0" y="0"/>
                  </a:moveTo>
                  <a:lnTo>
                    <a:pt x="0" y="2438400"/>
                  </a:lnTo>
                </a:path>
                <a:path w="8534400" h="2438400">
                  <a:moveTo>
                    <a:pt x="8534400" y="0"/>
                  </a:moveTo>
                  <a:lnTo>
                    <a:pt x="8534400" y="2438400"/>
                  </a:lnTo>
                </a:path>
                <a:path w="8534400" h="2438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5359" y="5090159"/>
              <a:ext cx="182879" cy="18287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8959" y="5496559"/>
              <a:ext cx="182879" cy="18287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5359" y="5902959"/>
              <a:ext cx="182879" cy="18288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8959" y="6309359"/>
              <a:ext cx="182879" cy="1828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1759" y="6309359"/>
              <a:ext cx="182879" cy="18288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9359" y="5090159"/>
              <a:ext cx="182880" cy="18287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2959" y="5496559"/>
              <a:ext cx="182880" cy="1828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6559" y="5902959"/>
              <a:ext cx="182880" cy="18288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9359" y="5902959"/>
              <a:ext cx="182880" cy="18288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5760" y="5496559"/>
              <a:ext cx="182880" cy="182879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467600" cy="792163"/>
          </a:xfrm>
        </p:spPr>
        <p:txBody>
          <a:bodyPr/>
          <a:lstStyle/>
          <a:p>
            <a:r>
              <a:rPr lang="en" altLang="ru-RU" sz="3200" b="1" dirty="0">
                <a:latin typeface="+mn-lt"/>
              </a:rPr>
              <a:t>What types of trees are there?</a:t>
            </a:r>
            <a:endParaRPr lang="en-US" altLang="ru-RU" sz="3200" b="1" dirty="0">
              <a:latin typeface="+mn-lt"/>
            </a:endParaRPr>
          </a:p>
        </p:txBody>
      </p:sp>
      <p:pic>
        <p:nvPicPr>
          <p:cNvPr id="410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0"/>
          <a:stretch>
            <a:fillRect/>
          </a:stretch>
        </p:blipFill>
        <p:spPr>
          <a:xfrm>
            <a:off x="457200" y="2362200"/>
            <a:ext cx="3595688" cy="3238500"/>
          </a:xfr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/>
          <a:stretch>
            <a:fillRect/>
          </a:stretch>
        </p:blipFill>
        <p:spPr bwMode="auto">
          <a:xfrm>
            <a:off x="4494213" y="2590800"/>
            <a:ext cx="4556125" cy="266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57200" y="1066800"/>
            <a:ext cx="35814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" altLang="ru-RU" sz="2000"/>
              <a:t>A rooted tree </a:t>
            </a:r>
            <a:br>
              <a:rPr lang="ru-RU" altLang="ru-RU" sz="2000"/>
            </a:br>
            <a:r>
              <a:rPr lang="en" altLang="ru-RU" sz="2000"/>
              <a:t>reflects the direction of evolution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299570" y="1066800"/>
            <a:ext cx="4648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" altLang="ru-RU" sz="2000"/>
              <a:t>An unrooted tree </a:t>
            </a:r>
            <a:br>
              <a:rPr lang="ru-RU" altLang="ru-RU" sz="2000"/>
            </a:br>
            <a:r>
              <a:rPr lang="en" altLang="ru-RU" sz="2000"/>
              <a:t>shows</a:t>
            </a:r>
          </a:p>
          <a:p>
            <a:pPr algn="ctr"/>
            <a:r>
              <a:rPr lang="en" altLang="ru-RU" sz="2000"/>
              <a:t>only connections between nodes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609600" y="2819400"/>
            <a:ext cx="0" cy="2514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2209800" y="3048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 flipH="1">
            <a:off x="2438400" y="3505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 flipH="1">
            <a:off x="2057400" y="41910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609600" y="24384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" altLang="ru-RU"/>
              <a:t>Time</a:t>
            </a:r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228600" y="5562600"/>
            <a:ext cx="44196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" altLang="ru-RU" sz="1600" dirty="0"/>
              <a:t>If the number of leaves is n , there are (2 n -3)!!</a:t>
            </a:r>
          </a:p>
          <a:p>
            <a:r>
              <a:rPr lang="en" altLang="ru-RU" sz="1600" dirty="0"/>
              <a:t>different binary rooted trees.</a:t>
            </a:r>
          </a:p>
          <a:p>
            <a:r>
              <a:rPr lang="en" altLang="ru-RU" sz="1600" dirty="0"/>
              <a:t>By definition, (2 n -3)!! = 1·3·...·(2n-3)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876800" y="5638800"/>
            <a:ext cx="4038600" cy="914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" altLang="ru-RU" sz="1600" dirty="0"/>
              <a:t>There are (2 n -5)!! various </a:t>
            </a:r>
            <a:r>
              <a:rPr lang="en" altLang="ru-RU" sz="1600" dirty="0" err="1"/>
              <a:t>rootless</a:t>
            </a:r>
            <a:r>
              <a:rPr lang="en" altLang="ru-RU" sz="1600" dirty="0"/>
              <a:t> </a:t>
            </a:r>
          </a:p>
          <a:p>
            <a:r>
              <a:rPr lang="en" altLang="ru-RU" sz="1600" dirty="0"/>
              <a:t>trees with n leaves</a:t>
            </a:r>
          </a:p>
        </p:txBody>
      </p:sp>
    </p:spTree>
    <p:extLst>
      <p:ext uri="{BB962C8B-B14F-4D97-AF65-F5344CB8AC3E}">
        <p14:creationId xmlns:p14="http://schemas.microsoft.com/office/powerpoint/2010/main" val="1293064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8" y="542796"/>
            <a:ext cx="7713016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6411" y="1840155"/>
            <a:ext cx="1626981" cy="1472295"/>
            <a:chOff x="9182737" y="1455419"/>
            <a:chExt cx="2411095" cy="2181860"/>
          </a:xfrm>
        </p:grpSpPr>
        <p:sp>
          <p:nvSpPr>
            <p:cNvPr id="5" name="object 5"/>
            <p:cNvSpPr/>
            <p:nvPr/>
          </p:nvSpPr>
          <p:spPr>
            <a:xfrm>
              <a:off x="9652000" y="1523999"/>
              <a:ext cx="1117600" cy="406400"/>
            </a:xfrm>
            <a:custGeom>
              <a:avLst/>
              <a:gdLst/>
              <a:ahLst/>
              <a:cxnLst/>
              <a:rect l="l" t="t" r="r" b="b"/>
              <a:pathLst>
                <a:path w="1117600" h="406400">
                  <a:moveTo>
                    <a:pt x="508000" y="0"/>
                  </a:moveTo>
                  <a:lnTo>
                    <a:pt x="442384" y="17637"/>
                  </a:lnTo>
                  <a:lnTo>
                    <a:pt x="381001" y="36687"/>
                  </a:lnTo>
                  <a:lnTo>
                    <a:pt x="323851" y="57147"/>
                  </a:lnTo>
                  <a:lnTo>
                    <a:pt x="270934" y="79019"/>
                  </a:lnTo>
                  <a:lnTo>
                    <a:pt x="222250" y="102302"/>
                  </a:lnTo>
                  <a:lnTo>
                    <a:pt x="177800" y="126996"/>
                  </a:lnTo>
                  <a:lnTo>
                    <a:pt x="137582" y="153102"/>
                  </a:lnTo>
                  <a:lnTo>
                    <a:pt x="101599" y="180619"/>
                  </a:lnTo>
                  <a:lnTo>
                    <a:pt x="69848" y="209547"/>
                  </a:lnTo>
                  <a:lnTo>
                    <a:pt x="42332" y="239887"/>
                  </a:lnTo>
                  <a:lnTo>
                    <a:pt x="19049" y="271637"/>
                  </a:lnTo>
                  <a:lnTo>
                    <a:pt x="0" y="304800"/>
                  </a:lnTo>
                </a:path>
                <a:path w="1117600" h="406400">
                  <a:moveTo>
                    <a:pt x="508000" y="0"/>
                  </a:moveTo>
                  <a:lnTo>
                    <a:pt x="573927" y="27094"/>
                  </a:lnTo>
                  <a:lnTo>
                    <a:pt x="636243" y="54187"/>
                  </a:lnTo>
                  <a:lnTo>
                    <a:pt x="694946" y="81281"/>
                  </a:lnTo>
                  <a:lnTo>
                    <a:pt x="750036" y="108374"/>
                  </a:lnTo>
                  <a:lnTo>
                    <a:pt x="801513" y="135467"/>
                  </a:lnTo>
                  <a:lnTo>
                    <a:pt x="849379" y="162560"/>
                  </a:lnTo>
                  <a:lnTo>
                    <a:pt x="893631" y="189653"/>
                  </a:lnTo>
                  <a:lnTo>
                    <a:pt x="934271" y="216746"/>
                  </a:lnTo>
                  <a:lnTo>
                    <a:pt x="971299" y="243839"/>
                  </a:lnTo>
                  <a:lnTo>
                    <a:pt x="1004713" y="270932"/>
                  </a:lnTo>
                  <a:lnTo>
                    <a:pt x="1034516" y="298025"/>
                  </a:lnTo>
                  <a:lnTo>
                    <a:pt x="1083283" y="352212"/>
                  </a:lnTo>
                  <a:lnTo>
                    <a:pt x="1102247" y="379305"/>
                  </a:lnTo>
                  <a:lnTo>
                    <a:pt x="1117600" y="4064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20" y="1455419"/>
              <a:ext cx="137159" cy="137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1803" y="1752113"/>
              <a:ext cx="1207135" cy="1637664"/>
            </a:xfrm>
            <a:custGeom>
              <a:avLst/>
              <a:gdLst/>
              <a:ahLst/>
              <a:cxnLst/>
              <a:rect l="l" t="t" r="r" b="b"/>
              <a:pathLst>
                <a:path w="1207134" h="1637664">
                  <a:moveTo>
                    <a:pt x="92997" y="246016"/>
                  </a:moveTo>
                  <a:lnTo>
                    <a:pt x="113229" y="208767"/>
                  </a:lnTo>
                  <a:lnTo>
                    <a:pt x="135793" y="173454"/>
                  </a:lnTo>
                  <a:lnTo>
                    <a:pt x="160639" y="140423"/>
                  </a:lnTo>
                  <a:lnTo>
                    <a:pt x="187717" y="110021"/>
                  </a:lnTo>
                  <a:lnTo>
                    <a:pt x="216978" y="82596"/>
                  </a:lnTo>
                  <a:lnTo>
                    <a:pt x="248373" y="58495"/>
                  </a:lnTo>
                  <a:lnTo>
                    <a:pt x="281851" y="38064"/>
                  </a:lnTo>
                  <a:lnTo>
                    <a:pt x="317363" y="21653"/>
                  </a:lnTo>
                  <a:lnTo>
                    <a:pt x="354859" y="9606"/>
                  </a:lnTo>
                  <a:lnTo>
                    <a:pt x="394290" y="2273"/>
                  </a:lnTo>
                  <a:lnTo>
                    <a:pt x="435606" y="0"/>
                  </a:lnTo>
                  <a:lnTo>
                    <a:pt x="478757" y="3133"/>
                  </a:lnTo>
                  <a:lnTo>
                    <a:pt x="523695" y="12022"/>
                  </a:lnTo>
                  <a:lnTo>
                    <a:pt x="570368" y="27012"/>
                  </a:lnTo>
                  <a:lnTo>
                    <a:pt x="618728" y="48451"/>
                  </a:lnTo>
                  <a:lnTo>
                    <a:pt x="668726" y="76686"/>
                  </a:lnTo>
                  <a:lnTo>
                    <a:pt x="701532" y="98442"/>
                  </a:lnTo>
                  <a:lnTo>
                    <a:pt x="734800" y="122961"/>
                  </a:lnTo>
                  <a:lnTo>
                    <a:pt x="768342" y="150081"/>
                  </a:lnTo>
                  <a:lnTo>
                    <a:pt x="801967" y="179640"/>
                  </a:lnTo>
                  <a:lnTo>
                    <a:pt x="835488" y="211475"/>
                  </a:lnTo>
                  <a:lnTo>
                    <a:pt x="868717" y="245423"/>
                  </a:lnTo>
                  <a:lnTo>
                    <a:pt x="901464" y="281321"/>
                  </a:lnTo>
                  <a:lnTo>
                    <a:pt x="933542" y="319008"/>
                  </a:lnTo>
                  <a:lnTo>
                    <a:pt x="964761" y="358321"/>
                  </a:lnTo>
                  <a:lnTo>
                    <a:pt x="994934" y="399097"/>
                  </a:lnTo>
                  <a:lnTo>
                    <a:pt x="1023870" y="441173"/>
                  </a:lnTo>
                  <a:lnTo>
                    <a:pt x="1051383" y="484387"/>
                  </a:lnTo>
                  <a:lnTo>
                    <a:pt x="1077283" y="528577"/>
                  </a:lnTo>
                  <a:lnTo>
                    <a:pt x="1101382" y="573579"/>
                  </a:lnTo>
                  <a:lnTo>
                    <a:pt x="1123491" y="619232"/>
                  </a:lnTo>
                  <a:lnTo>
                    <a:pt x="1143422" y="665372"/>
                  </a:lnTo>
                  <a:lnTo>
                    <a:pt x="1160987" y="711838"/>
                  </a:lnTo>
                  <a:lnTo>
                    <a:pt x="1175995" y="758466"/>
                  </a:lnTo>
                  <a:lnTo>
                    <a:pt x="1188260" y="805094"/>
                  </a:lnTo>
                  <a:lnTo>
                    <a:pt x="1197593" y="851559"/>
                  </a:lnTo>
                  <a:lnTo>
                    <a:pt x="1203804" y="897699"/>
                  </a:lnTo>
                  <a:lnTo>
                    <a:pt x="1206706" y="943352"/>
                  </a:lnTo>
                  <a:lnTo>
                    <a:pt x="1206109" y="988354"/>
                  </a:lnTo>
                  <a:lnTo>
                    <a:pt x="1201826" y="1032543"/>
                  </a:lnTo>
                  <a:lnTo>
                    <a:pt x="1193667" y="1075757"/>
                  </a:lnTo>
                  <a:lnTo>
                    <a:pt x="1180926" y="1119579"/>
                  </a:lnTo>
                  <a:lnTo>
                    <a:pt x="1164063" y="1162100"/>
                  </a:lnTo>
                  <a:lnTo>
                    <a:pt x="1143362" y="1203253"/>
                  </a:lnTo>
                  <a:lnTo>
                    <a:pt x="1119112" y="1242973"/>
                  </a:lnTo>
                  <a:lnTo>
                    <a:pt x="1091599" y="1281194"/>
                  </a:lnTo>
                  <a:lnTo>
                    <a:pt x="1061109" y="1317850"/>
                  </a:lnTo>
                  <a:lnTo>
                    <a:pt x="1027929" y="1352874"/>
                  </a:lnTo>
                  <a:lnTo>
                    <a:pt x="992346" y="1386200"/>
                  </a:lnTo>
                  <a:lnTo>
                    <a:pt x="954646" y="1417762"/>
                  </a:lnTo>
                  <a:lnTo>
                    <a:pt x="915117" y="1447494"/>
                  </a:lnTo>
                  <a:lnTo>
                    <a:pt x="874044" y="1475330"/>
                  </a:lnTo>
                  <a:lnTo>
                    <a:pt x="831714" y="1501204"/>
                  </a:lnTo>
                  <a:lnTo>
                    <a:pt x="788414" y="1525049"/>
                  </a:lnTo>
                  <a:lnTo>
                    <a:pt x="744431" y="1546800"/>
                  </a:lnTo>
                  <a:lnTo>
                    <a:pt x="700051" y="1566390"/>
                  </a:lnTo>
                  <a:lnTo>
                    <a:pt x="655561" y="1583754"/>
                  </a:lnTo>
                  <a:lnTo>
                    <a:pt x="611247" y="1598824"/>
                  </a:lnTo>
                  <a:lnTo>
                    <a:pt x="567396" y="1611535"/>
                  </a:lnTo>
                  <a:lnTo>
                    <a:pt x="524295" y="1621821"/>
                  </a:lnTo>
                  <a:lnTo>
                    <a:pt x="482230" y="1629616"/>
                  </a:lnTo>
                  <a:lnTo>
                    <a:pt x="441489" y="1634853"/>
                  </a:lnTo>
                  <a:lnTo>
                    <a:pt x="402357" y="1637466"/>
                  </a:lnTo>
                  <a:lnTo>
                    <a:pt x="365121" y="1637390"/>
                  </a:lnTo>
                  <a:lnTo>
                    <a:pt x="284670" y="1625826"/>
                  </a:lnTo>
                  <a:lnTo>
                    <a:pt x="243927" y="1611822"/>
                  </a:lnTo>
                  <a:lnTo>
                    <a:pt x="207567" y="1592896"/>
                  </a:lnTo>
                  <a:lnTo>
                    <a:pt x="175324" y="1569400"/>
                  </a:lnTo>
                  <a:lnTo>
                    <a:pt x="146926" y="1541685"/>
                  </a:lnTo>
                  <a:lnTo>
                    <a:pt x="122107" y="1510103"/>
                  </a:lnTo>
                  <a:lnTo>
                    <a:pt x="100596" y="1475005"/>
                  </a:lnTo>
                  <a:lnTo>
                    <a:pt x="82126" y="1436744"/>
                  </a:lnTo>
                  <a:lnTo>
                    <a:pt x="66426" y="1395670"/>
                  </a:lnTo>
                  <a:lnTo>
                    <a:pt x="53229" y="1352135"/>
                  </a:lnTo>
                  <a:lnTo>
                    <a:pt x="42265" y="1306491"/>
                  </a:lnTo>
                  <a:lnTo>
                    <a:pt x="33266" y="1259089"/>
                  </a:lnTo>
                  <a:lnTo>
                    <a:pt x="25962" y="1210280"/>
                  </a:lnTo>
                  <a:lnTo>
                    <a:pt x="20085" y="1160417"/>
                  </a:lnTo>
                  <a:lnTo>
                    <a:pt x="15366" y="1109851"/>
                  </a:lnTo>
                  <a:lnTo>
                    <a:pt x="11536" y="1058933"/>
                  </a:lnTo>
                  <a:lnTo>
                    <a:pt x="8326" y="1008016"/>
                  </a:lnTo>
                  <a:lnTo>
                    <a:pt x="5191" y="950685"/>
                  </a:lnTo>
                  <a:lnTo>
                    <a:pt x="2658" y="893895"/>
                  </a:lnTo>
                  <a:lnTo>
                    <a:pt x="877" y="837737"/>
                  </a:lnTo>
                  <a:lnTo>
                    <a:pt x="0" y="782302"/>
                  </a:lnTo>
                  <a:lnTo>
                    <a:pt x="176" y="727679"/>
                  </a:lnTo>
                  <a:lnTo>
                    <a:pt x="1556" y="673958"/>
                  </a:lnTo>
                  <a:lnTo>
                    <a:pt x="4290" y="621231"/>
                  </a:lnTo>
                  <a:lnTo>
                    <a:pt x="8530" y="569588"/>
                  </a:lnTo>
                  <a:lnTo>
                    <a:pt x="14426" y="519119"/>
                  </a:lnTo>
                  <a:lnTo>
                    <a:pt x="22127" y="469914"/>
                  </a:lnTo>
                  <a:lnTo>
                    <a:pt x="31786" y="422063"/>
                  </a:lnTo>
                  <a:lnTo>
                    <a:pt x="43551" y="375658"/>
                  </a:lnTo>
                  <a:lnTo>
                    <a:pt x="57574" y="330788"/>
                  </a:lnTo>
                  <a:lnTo>
                    <a:pt x="74006" y="287544"/>
                  </a:lnTo>
                  <a:lnTo>
                    <a:pt x="92997" y="246016"/>
                  </a:lnTo>
                  <a:close/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197977" y="1727199"/>
              <a:ext cx="880110" cy="1894839"/>
            </a:xfrm>
            <a:custGeom>
              <a:avLst/>
              <a:gdLst/>
              <a:ahLst/>
              <a:cxnLst/>
              <a:rect l="l" t="t" r="r" b="b"/>
              <a:pathLst>
                <a:path w="880109" h="1894839">
                  <a:moveTo>
                    <a:pt x="691094" y="135470"/>
                  </a:moveTo>
                  <a:lnTo>
                    <a:pt x="733715" y="196838"/>
                  </a:lnTo>
                  <a:lnTo>
                    <a:pt x="753101" y="231111"/>
                  </a:lnTo>
                  <a:lnTo>
                    <a:pt x="771181" y="267683"/>
                  </a:lnTo>
                  <a:lnTo>
                    <a:pt x="787937" y="306485"/>
                  </a:lnTo>
                  <a:lnTo>
                    <a:pt x="803351" y="347448"/>
                  </a:lnTo>
                  <a:lnTo>
                    <a:pt x="817407" y="390501"/>
                  </a:lnTo>
                  <a:lnTo>
                    <a:pt x="830087" y="435574"/>
                  </a:lnTo>
                  <a:lnTo>
                    <a:pt x="841373" y="482600"/>
                  </a:lnTo>
                  <a:lnTo>
                    <a:pt x="851248" y="531506"/>
                  </a:lnTo>
                  <a:lnTo>
                    <a:pt x="859694" y="582224"/>
                  </a:lnTo>
                  <a:lnTo>
                    <a:pt x="866694" y="634685"/>
                  </a:lnTo>
                  <a:lnTo>
                    <a:pt x="872231" y="688818"/>
                  </a:lnTo>
                  <a:lnTo>
                    <a:pt x="876287" y="744553"/>
                  </a:lnTo>
                  <a:lnTo>
                    <a:pt x="878844" y="801822"/>
                  </a:lnTo>
                  <a:lnTo>
                    <a:pt x="879886" y="860554"/>
                  </a:lnTo>
                  <a:lnTo>
                    <a:pt x="879394" y="920679"/>
                  </a:lnTo>
                  <a:lnTo>
                    <a:pt x="877352" y="982129"/>
                  </a:lnTo>
                  <a:lnTo>
                    <a:pt x="874177" y="1038465"/>
                  </a:lnTo>
                  <a:lnTo>
                    <a:pt x="869733" y="1095499"/>
                  </a:lnTo>
                  <a:lnTo>
                    <a:pt x="864018" y="1152915"/>
                  </a:lnTo>
                  <a:lnTo>
                    <a:pt x="857034" y="1210393"/>
                  </a:lnTo>
                  <a:lnTo>
                    <a:pt x="848779" y="1267618"/>
                  </a:lnTo>
                  <a:lnTo>
                    <a:pt x="839254" y="1324270"/>
                  </a:lnTo>
                  <a:lnTo>
                    <a:pt x="828460" y="1380034"/>
                  </a:lnTo>
                  <a:lnTo>
                    <a:pt x="816395" y="1434591"/>
                  </a:lnTo>
                  <a:lnTo>
                    <a:pt x="803060" y="1487624"/>
                  </a:lnTo>
                  <a:lnTo>
                    <a:pt x="788455" y="1538816"/>
                  </a:lnTo>
                  <a:lnTo>
                    <a:pt x="772580" y="1587848"/>
                  </a:lnTo>
                  <a:lnTo>
                    <a:pt x="755435" y="1634404"/>
                  </a:lnTo>
                  <a:lnTo>
                    <a:pt x="737020" y="1678166"/>
                  </a:lnTo>
                  <a:lnTo>
                    <a:pt x="717334" y="1718816"/>
                  </a:lnTo>
                  <a:lnTo>
                    <a:pt x="696379" y="1756038"/>
                  </a:lnTo>
                  <a:lnTo>
                    <a:pt x="674154" y="1789513"/>
                  </a:lnTo>
                  <a:lnTo>
                    <a:pt x="625893" y="1843954"/>
                  </a:lnTo>
                  <a:lnTo>
                    <a:pt x="572552" y="1879600"/>
                  </a:lnTo>
                  <a:lnTo>
                    <a:pt x="511235" y="1894793"/>
                  </a:lnTo>
                  <a:lnTo>
                    <a:pt x="479057" y="1894043"/>
                  </a:lnTo>
                  <a:lnTo>
                    <a:pt x="412850" y="1876885"/>
                  </a:lnTo>
                  <a:lnTo>
                    <a:pt x="345754" y="1840233"/>
                  </a:lnTo>
                  <a:lnTo>
                    <a:pt x="312466" y="1815116"/>
                  </a:lnTo>
                  <a:lnTo>
                    <a:pt x="279665" y="1785747"/>
                  </a:lnTo>
                  <a:lnTo>
                    <a:pt x="247591" y="1752335"/>
                  </a:lnTo>
                  <a:lnTo>
                    <a:pt x="216480" y="1715086"/>
                  </a:lnTo>
                  <a:lnTo>
                    <a:pt x="186568" y="1674208"/>
                  </a:lnTo>
                  <a:lnTo>
                    <a:pt x="158093" y="1629908"/>
                  </a:lnTo>
                  <a:lnTo>
                    <a:pt x="131292" y="1582394"/>
                  </a:lnTo>
                  <a:lnTo>
                    <a:pt x="106403" y="1531873"/>
                  </a:lnTo>
                  <a:lnTo>
                    <a:pt x="83661" y="1478553"/>
                  </a:lnTo>
                  <a:lnTo>
                    <a:pt x="63304" y="1422641"/>
                  </a:lnTo>
                  <a:lnTo>
                    <a:pt x="45569" y="1364344"/>
                  </a:lnTo>
                  <a:lnTo>
                    <a:pt x="30694" y="1303870"/>
                  </a:lnTo>
                  <a:lnTo>
                    <a:pt x="21070" y="1254597"/>
                  </a:lnTo>
                  <a:lnTo>
                    <a:pt x="13328" y="1204259"/>
                  </a:lnTo>
                  <a:lnTo>
                    <a:pt x="7409" y="1153023"/>
                  </a:lnTo>
                  <a:lnTo>
                    <a:pt x="3254" y="1101061"/>
                  </a:lnTo>
                  <a:lnTo>
                    <a:pt x="803" y="1048539"/>
                  </a:lnTo>
                  <a:lnTo>
                    <a:pt x="0" y="995628"/>
                  </a:lnTo>
                  <a:lnTo>
                    <a:pt x="783" y="942497"/>
                  </a:lnTo>
                  <a:lnTo>
                    <a:pt x="3096" y="889314"/>
                  </a:lnTo>
                  <a:lnTo>
                    <a:pt x="6878" y="836249"/>
                  </a:lnTo>
                  <a:lnTo>
                    <a:pt x="12071" y="783470"/>
                  </a:lnTo>
                  <a:lnTo>
                    <a:pt x="18617" y="731148"/>
                  </a:lnTo>
                  <a:lnTo>
                    <a:pt x="26457" y="679450"/>
                  </a:lnTo>
                  <a:lnTo>
                    <a:pt x="35531" y="628545"/>
                  </a:lnTo>
                  <a:lnTo>
                    <a:pt x="45781" y="578604"/>
                  </a:lnTo>
                  <a:lnTo>
                    <a:pt x="57148" y="529794"/>
                  </a:lnTo>
                  <a:lnTo>
                    <a:pt x="69573" y="482285"/>
                  </a:lnTo>
                  <a:lnTo>
                    <a:pt x="82999" y="436246"/>
                  </a:lnTo>
                  <a:lnTo>
                    <a:pt x="97364" y="391846"/>
                  </a:lnTo>
                  <a:lnTo>
                    <a:pt x="112612" y="349254"/>
                  </a:lnTo>
                  <a:lnTo>
                    <a:pt x="128683" y="308638"/>
                  </a:lnTo>
                  <a:lnTo>
                    <a:pt x="145519" y="270169"/>
                  </a:lnTo>
                  <a:lnTo>
                    <a:pt x="163059" y="234015"/>
                  </a:lnTo>
                  <a:lnTo>
                    <a:pt x="181247" y="200345"/>
                  </a:lnTo>
                  <a:lnTo>
                    <a:pt x="233414" y="122628"/>
                  </a:lnTo>
                  <a:lnTo>
                    <a:pt x="268102" y="83924"/>
                  </a:lnTo>
                  <a:lnTo>
                    <a:pt x="303826" y="52922"/>
                  </a:lnTo>
                  <a:lnTo>
                    <a:pt x="340328" y="29324"/>
                  </a:lnTo>
                  <a:lnTo>
                    <a:pt x="377348" y="12835"/>
                  </a:lnTo>
                  <a:lnTo>
                    <a:pt x="414627" y="3159"/>
                  </a:lnTo>
                  <a:lnTo>
                    <a:pt x="451907" y="0"/>
                  </a:lnTo>
                  <a:lnTo>
                    <a:pt x="488927" y="3060"/>
                  </a:lnTo>
                  <a:lnTo>
                    <a:pt x="561154" y="26659"/>
                  </a:lnTo>
                  <a:lnTo>
                    <a:pt x="595841" y="46604"/>
                  </a:lnTo>
                  <a:lnTo>
                    <a:pt x="629234" y="71585"/>
                  </a:lnTo>
                  <a:lnTo>
                    <a:pt x="661071" y="101306"/>
                  </a:lnTo>
                  <a:lnTo>
                    <a:pt x="691094" y="135470"/>
                  </a:lnTo>
                  <a:close/>
                </a:path>
                <a:path w="880109" h="1894839">
                  <a:moveTo>
                    <a:pt x="454023" y="101600"/>
                  </a:moveTo>
                  <a:lnTo>
                    <a:pt x="487185" y="136173"/>
                  </a:lnTo>
                  <a:lnTo>
                    <a:pt x="518936" y="172157"/>
                  </a:lnTo>
                  <a:lnTo>
                    <a:pt x="549275" y="209551"/>
                  </a:lnTo>
                  <a:lnTo>
                    <a:pt x="578203" y="248357"/>
                  </a:lnTo>
                  <a:lnTo>
                    <a:pt x="605720" y="288574"/>
                  </a:lnTo>
                  <a:lnTo>
                    <a:pt x="631826" y="330201"/>
                  </a:lnTo>
                  <a:lnTo>
                    <a:pt x="656520" y="373240"/>
                  </a:lnTo>
                  <a:lnTo>
                    <a:pt x="679803" y="417689"/>
                  </a:lnTo>
                  <a:lnTo>
                    <a:pt x="701675" y="463550"/>
                  </a:lnTo>
                  <a:lnTo>
                    <a:pt x="722136" y="510822"/>
                  </a:lnTo>
                  <a:lnTo>
                    <a:pt x="741185" y="559505"/>
                  </a:lnTo>
                  <a:lnTo>
                    <a:pt x="758823" y="609600"/>
                  </a:lnTo>
                </a:path>
                <a:path w="880109" h="1894839">
                  <a:moveTo>
                    <a:pt x="758823" y="609600"/>
                  </a:moveTo>
                  <a:lnTo>
                    <a:pt x="726211" y="644721"/>
                  </a:lnTo>
                  <a:lnTo>
                    <a:pt x="696107" y="682351"/>
                  </a:lnTo>
                  <a:lnTo>
                    <a:pt x="668513" y="722489"/>
                  </a:lnTo>
                  <a:lnTo>
                    <a:pt x="643427" y="765137"/>
                  </a:lnTo>
                  <a:lnTo>
                    <a:pt x="620849" y="810293"/>
                  </a:lnTo>
                  <a:lnTo>
                    <a:pt x="600780" y="857957"/>
                  </a:lnTo>
                  <a:lnTo>
                    <a:pt x="583219" y="908130"/>
                  </a:lnTo>
                  <a:lnTo>
                    <a:pt x="568167" y="960810"/>
                  </a:lnTo>
                  <a:lnTo>
                    <a:pt x="555623" y="1016000"/>
                  </a:lnTo>
                </a:path>
                <a:path w="880109" h="1894839">
                  <a:moveTo>
                    <a:pt x="555623" y="1016000"/>
                  </a:moveTo>
                  <a:lnTo>
                    <a:pt x="574926" y="1066799"/>
                  </a:lnTo>
                  <a:lnTo>
                    <a:pt x="592197" y="1117598"/>
                  </a:lnTo>
                  <a:lnTo>
                    <a:pt x="607437" y="1168398"/>
                  </a:lnTo>
                  <a:lnTo>
                    <a:pt x="620645" y="1219199"/>
                  </a:lnTo>
                  <a:lnTo>
                    <a:pt x="631821" y="1270000"/>
                  </a:lnTo>
                  <a:lnTo>
                    <a:pt x="640965" y="1320800"/>
                  </a:lnTo>
                  <a:lnTo>
                    <a:pt x="648078" y="1371601"/>
                  </a:lnTo>
                  <a:lnTo>
                    <a:pt x="653158" y="1422401"/>
                  </a:lnTo>
                  <a:lnTo>
                    <a:pt x="656207" y="1473200"/>
                  </a:lnTo>
                  <a:lnTo>
                    <a:pt x="657223" y="1524000"/>
                  </a:lnTo>
                </a:path>
                <a:path w="880109" h="1894839">
                  <a:moveTo>
                    <a:pt x="555623" y="1016000"/>
                  </a:moveTo>
                  <a:lnTo>
                    <a:pt x="506939" y="1066094"/>
                  </a:lnTo>
                  <a:lnTo>
                    <a:pt x="462489" y="1114777"/>
                  </a:lnTo>
                  <a:lnTo>
                    <a:pt x="422273" y="1162049"/>
                  </a:lnTo>
                  <a:lnTo>
                    <a:pt x="386289" y="1207910"/>
                  </a:lnTo>
                  <a:lnTo>
                    <a:pt x="354539" y="1252359"/>
                  </a:lnTo>
                  <a:lnTo>
                    <a:pt x="327023" y="1295398"/>
                  </a:lnTo>
                  <a:lnTo>
                    <a:pt x="303739" y="1337025"/>
                  </a:lnTo>
                  <a:lnTo>
                    <a:pt x="284689" y="1377242"/>
                  </a:lnTo>
                  <a:lnTo>
                    <a:pt x="269873" y="1416048"/>
                  </a:lnTo>
                  <a:lnTo>
                    <a:pt x="259289" y="1453442"/>
                  </a:lnTo>
                  <a:lnTo>
                    <a:pt x="252939" y="1489426"/>
                  </a:lnTo>
                  <a:lnTo>
                    <a:pt x="250823" y="15240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20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20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2674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20" y="318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20" y="3182619"/>
              <a:ext cx="137159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41147" y="193040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228452" y="0"/>
                  </a:moveTo>
                  <a:lnTo>
                    <a:pt x="275560" y="13006"/>
                  </a:lnTo>
                  <a:lnTo>
                    <a:pt x="321262" y="28123"/>
                  </a:lnTo>
                  <a:lnTo>
                    <a:pt x="365558" y="45349"/>
                  </a:lnTo>
                  <a:lnTo>
                    <a:pt x="408447" y="64685"/>
                  </a:lnTo>
                  <a:lnTo>
                    <a:pt x="449931" y="86130"/>
                  </a:lnTo>
                  <a:lnTo>
                    <a:pt x="490008" y="109684"/>
                  </a:lnTo>
                  <a:lnTo>
                    <a:pt x="528679" y="135348"/>
                  </a:lnTo>
                  <a:lnTo>
                    <a:pt x="565944" y="163122"/>
                  </a:lnTo>
                  <a:lnTo>
                    <a:pt x="601803" y="193005"/>
                  </a:lnTo>
                  <a:lnTo>
                    <a:pt x="636256" y="224997"/>
                  </a:lnTo>
                  <a:lnTo>
                    <a:pt x="669302" y="259098"/>
                  </a:lnTo>
                  <a:lnTo>
                    <a:pt x="700942" y="295309"/>
                  </a:lnTo>
                  <a:lnTo>
                    <a:pt x="731177" y="333628"/>
                  </a:lnTo>
                  <a:lnTo>
                    <a:pt x="760005" y="374057"/>
                  </a:lnTo>
                  <a:lnTo>
                    <a:pt x="787427" y="416596"/>
                  </a:lnTo>
                  <a:lnTo>
                    <a:pt x="813443" y="461243"/>
                  </a:lnTo>
                  <a:lnTo>
                    <a:pt x="838052" y="508000"/>
                  </a:lnTo>
                </a:path>
                <a:path w="838200" h="1219200">
                  <a:moveTo>
                    <a:pt x="177652" y="50800"/>
                  </a:moveTo>
                  <a:lnTo>
                    <a:pt x="148696" y="82803"/>
                  </a:lnTo>
                  <a:lnTo>
                    <a:pt x="122788" y="117855"/>
                  </a:lnTo>
                  <a:lnTo>
                    <a:pt x="99928" y="155955"/>
                  </a:lnTo>
                  <a:lnTo>
                    <a:pt x="80116" y="197103"/>
                  </a:lnTo>
                  <a:lnTo>
                    <a:pt x="63352" y="241300"/>
                  </a:lnTo>
                  <a:lnTo>
                    <a:pt x="49636" y="288544"/>
                  </a:lnTo>
                  <a:lnTo>
                    <a:pt x="38968" y="338836"/>
                  </a:lnTo>
                  <a:lnTo>
                    <a:pt x="31348" y="392175"/>
                  </a:lnTo>
                  <a:lnTo>
                    <a:pt x="26776" y="448563"/>
                  </a:lnTo>
                  <a:lnTo>
                    <a:pt x="25252" y="508000"/>
                  </a:lnTo>
                </a:path>
                <a:path w="838200" h="1219200">
                  <a:moveTo>
                    <a:pt x="25252" y="508000"/>
                  </a:moveTo>
                  <a:lnTo>
                    <a:pt x="18037" y="569620"/>
                  </a:lnTo>
                  <a:lnTo>
                    <a:pt x="12025" y="629437"/>
                  </a:lnTo>
                  <a:lnTo>
                    <a:pt x="7215" y="687452"/>
                  </a:lnTo>
                  <a:lnTo>
                    <a:pt x="3607" y="743662"/>
                  </a:lnTo>
                  <a:lnTo>
                    <a:pt x="1202" y="798070"/>
                  </a:lnTo>
                  <a:lnTo>
                    <a:pt x="0" y="850674"/>
                  </a:lnTo>
                  <a:lnTo>
                    <a:pt x="0" y="901474"/>
                  </a:lnTo>
                  <a:lnTo>
                    <a:pt x="1202" y="950471"/>
                  </a:lnTo>
                  <a:lnTo>
                    <a:pt x="3607" y="997664"/>
                  </a:lnTo>
                  <a:lnTo>
                    <a:pt x="7215" y="1043054"/>
                  </a:lnTo>
                  <a:lnTo>
                    <a:pt x="12025" y="1086640"/>
                  </a:lnTo>
                  <a:lnTo>
                    <a:pt x="18037" y="1128422"/>
                  </a:lnTo>
                  <a:lnTo>
                    <a:pt x="25252" y="1168400"/>
                  </a:lnTo>
                </a:path>
                <a:path w="838200" h="1219200">
                  <a:moveTo>
                    <a:pt x="25252" y="508000"/>
                  </a:moveTo>
                  <a:lnTo>
                    <a:pt x="69780" y="552841"/>
                  </a:lnTo>
                  <a:lnTo>
                    <a:pt x="113054" y="597055"/>
                  </a:lnTo>
                  <a:lnTo>
                    <a:pt x="155073" y="640642"/>
                  </a:lnTo>
                  <a:lnTo>
                    <a:pt x="195838" y="683603"/>
                  </a:lnTo>
                  <a:lnTo>
                    <a:pt x="235349" y="725936"/>
                  </a:lnTo>
                  <a:lnTo>
                    <a:pt x="273605" y="767642"/>
                  </a:lnTo>
                  <a:lnTo>
                    <a:pt x="310607" y="808721"/>
                  </a:lnTo>
                  <a:lnTo>
                    <a:pt x="346355" y="849173"/>
                  </a:lnTo>
                  <a:lnTo>
                    <a:pt x="380849" y="888998"/>
                  </a:lnTo>
                  <a:lnTo>
                    <a:pt x="414089" y="928196"/>
                  </a:lnTo>
                  <a:lnTo>
                    <a:pt x="446074" y="966766"/>
                  </a:lnTo>
                  <a:lnTo>
                    <a:pt x="476805" y="1004710"/>
                  </a:lnTo>
                  <a:lnTo>
                    <a:pt x="506282" y="1042026"/>
                  </a:lnTo>
                  <a:lnTo>
                    <a:pt x="534504" y="1078715"/>
                  </a:lnTo>
                  <a:lnTo>
                    <a:pt x="561473" y="1114777"/>
                  </a:lnTo>
                  <a:lnTo>
                    <a:pt x="587187" y="1150212"/>
                  </a:lnTo>
                  <a:lnTo>
                    <a:pt x="611647" y="1185019"/>
                  </a:lnTo>
                  <a:lnTo>
                    <a:pt x="634852" y="121920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8618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3698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23698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979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7420" y="3081019"/>
              <a:ext cx="137159" cy="1371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640263" y="3800929"/>
            <a:ext cx="5769204" cy="1655690"/>
            <a:chOff x="2430779" y="4361179"/>
            <a:chExt cx="8549640" cy="2453640"/>
          </a:xfrm>
        </p:grpSpPr>
        <p:sp>
          <p:nvSpPr>
            <p:cNvPr id="21" name="object 21"/>
            <p:cNvSpPr/>
            <p:nvPr/>
          </p:nvSpPr>
          <p:spPr>
            <a:xfrm>
              <a:off x="6096000" y="4368799"/>
              <a:ext cx="406400" cy="2438400"/>
            </a:xfrm>
            <a:custGeom>
              <a:avLst/>
              <a:gdLst/>
              <a:ahLst/>
              <a:cxnLst/>
              <a:rect l="l" t="t" r="r" b="b"/>
              <a:pathLst>
                <a:path w="406400" h="2438400">
                  <a:moveTo>
                    <a:pt x="406400" y="0"/>
                  </a:moveTo>
                  <a:lnTo>
                    <a:pt x="406400" y="2438400"/>
                  </a:lnTo>
                </a:path>
                <a:path w="4064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8399" y="47751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399" y="4775199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38399" y="64008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399" y="6400800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4470400" y="51815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8128000" y="51815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5638800" y="55879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2500" y="5499163"/>
              <a:ext cx="241300" cy="17767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162800" y="55879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609600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7400" y="5499163"/>
              <a:ext cx="241300" cy="17767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438399" y="4368799"/>
              <a:ext cx="8534400" cy="2438400"/>
            </a:xfrm>
            <a:custGeom>
              <a:avLst/>
              <a:gdLst/>
              <a:ahLst/>
              <a:cxnLst/>
              <a:rect l="l" t="t" r="r" b="b"/>
              <a:pathLst>
                <a:path w="8534400" h="2438400">
                  <a:moveTo>
                    <a:pt x="0" y="0"/>
                  </a:moveTo>
                  <a:lnTo>
                    <a:pt x="0" y="2438400"/>
                  </a:lnTo>
                </a:path>
                <a:path w="8534400" h="2438400">
                  <a:moveTo>
                    <a:pt x="8534400" y="0"/>
                  </a:moveTo>
                  <a:lnTo>
                    <a:pt x="8534400" y="2438400"/>
                  </a:lnTo>
                </a:path>
                <a:path w="8534400" h="2438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5359" y="5090159"/>
              <a:ext cx="182879" cy="18287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8959" y="5496559"/>
              <a:ext cx="182879" cy="18287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5359" y="5902959"/>
              <a:ext cx="182879" cy="18288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8959" y="6309359"/>
              <a:ext cx="182879" cy="18288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1759" y="6309359"/>
              <a:ext cx="182879" cy="18288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9359" y="5090159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2959" y="5496559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6559" y="5902959"/>
              <a:ext cx="182880" cy="18288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9359" y="5902959"/>
              <a:ext cx="182880" cy="18288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55760" y="5496559"/>
              <a:ext cx="182880" cy="182879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pic>
        <p:nvPicPr>
          <p:cNvPr id="84" name="object 8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368" y="419906"/>
            <a:ext cx="7497974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6411" y="1840155"/>
            <a:ext cx="1626981" cy="1472295"/>
            <a:chOff x="9182737" y="1455419"/>
            <a:chExt cx="2411095" cy="2181860"/>
          </a:xfrm>
        </p:grpSpPr>
        <p:sp>
          <p:nvSpPr>
            <p:cNvPr id="5" name="object 5"/>
            <p:cNvSpPr/>
            <p:nvPr/>
          </p:nvSpPr>
          <p:spPr>
            <a:xfrm>
              <a:off x="9652000" y="1523999"/>
              <a:ext cx="1117600" cy="406400"/>
            </a:xfrm>
            <a:custGeom>
              <a:avLst/>
              <a:gdLst/>
              <a:ahLst/>
              <a:cxnLst/>
              <a:rect l="l" t="t" r="r" b="b"/>
              <a:pathLst>
                <a:path w="1117600" h="406400">
                  <a:moveTo>
                    <a:pt x="508000" y="0"/>
                  </a:moveTo>
                  <a:lnTo>
                    <a:pt x="442384" y="17637"/>
                  </a:lnTo>
                  <a:lnTo>
                    <a:pt x="381001" y="36687"/>
                  </a:lnTo>
                  <a:lnTo>
                    <a:pt x="323851" y="57147"/>
                  </a:lnTo>
                  <a:lnTo>
                    <a:pt x="270934" y="79019"/>
                  </a:lnTo>
                  <a:lnTo>
                    <a:pt x="222250" y="102302"/>
                  </a:lnTo>
                  <a:lnTo>
                    <a:pt x="177800" y="126996"/>
                  </a:lnTo>
                  <a:lnTo>
                    <a:pt x="137582" y="153102"/>
                  </a:lnTo>
                  <a:lnTo>
                    <a:pt x="101599" y="180619"/>
                  </a:lnTo>
                  <a:lnTo>
                    <a:pt x="69848" y="209547"/>
                  </a:lnTo>
                  <a:lnTo>
                    <a:pt x="42332" y="239887"/>
                  </a:lnTo>
                  <a:lnTo>
                    <a:pt x="19049" y="271637"/>
                  </a:lnTo>
                  <a:lnTo>
                    <a:pt x="0" y="304800"/>
                  </a:lnTo>
                </a:path>
                <a:path w="1117600" h="406400">
                  <a:moveTo>
                    <a:pt x="508000" y="0"/>
                  </a:moveTo>
                  <a:lnTo>
                    <a:pt x="573927" y="27094"/>
                  </a:lnTo>
                  <a:lnTo>
                    <a:pt x="636243" y="54187"/>
                  </a:lnTo>
                  <a:lnTo>
                    <a:pt x="694946" y="81281"/>
                  </a:lnTo>
                  <a:lnTo>
                    <a:pt x="750036" y="108374"/>
                  </a:lnTo>
                  <a:lnTo>
                    <a:pt x="801513" y="135467"/>
                  </a:lnTo>
                  <a:lnTo>
                    <a:pt x="849379" y="162560"/>
                  </a:lnTo>
                  <a:lnTo>
                    <a:pt x="893631" y="189653"/>
                  </a:lnTo>
                  <a:lnTo>
                    <a:pt x="934271" y="216746"/>
                  </a:lnTo>
                  <a:lnTo>
                    <a:pt x="971299" y="243839"/>
                  </a:lnTo>
                  <a:lnTo>
                    <a:pt x="1004713" y="270932"/>
                  </a:lnTo>
                  <a:lnTo>
                    <a:pt x="1034516" y="298025"/>
                  </a:lnTo>
                  <a:lnTo>
                    <a:pt x="1083283" y="352212"/>
                  </a:lnTo>
                  <a:lnTo>
                    <a:pt x="1102247" y="379305"/>
                  </a:lnTo>
                  <a:lnTo>
                    <a:pt x="1117600" y="4064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20" y="1455419"/>
              <a:ext cx="137159" cy="137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1803" y="1752113"/>
              <a:ext cx="1207135" cy="1637664"/>
            </a:xfrm>
            <a:custGeom>
              <a:avLst/>
              <a:gdLst/>
              <a:ahLst/>
              <a:cxnLst/>
              <a:rect l="l" t="t" r="r" b="b"/>
              <a:pathLst>
                <a:path w="1207134" h="1637664">
                  <a:moveTo>
                    <a:pt x="92997" y="246016"/>
                  </a:moveTo>
                  <a:lnTo>
                    <a:pt x="113229" y="208767"/>
                  </a:lnTo>
                  <a:lnTo>
                    <a:pt x="135793" y="173454"/>
                  </a:lnTo>
                  <a:lnTo>
                    <a:pt x="160639" y="140423"/>
                  </a:lnTo>
                  <a:lnTo>
                    <a:pt x="187717" y="110021"/>
                  </a:lnTo>
                  <a:lnTo>
                    <a:pt x="216978" y="82596"/>
                  </a:lnTo>
                  <a:lnTo>
                    <a:pt x="248373" y="58495"/>
                  </a:lnTo>
                  <a:lnTo>
                    <a:pt x="281851" y="38064"/>
                  </a:lnTo>
                  <a:lnTo>
                    <a:pt x="317363" y="21653"/>
                  </a:lnTo>
                  <a:lnTo>
                    <a:pt x="354859" y="9606"/>
                  </a:lnTo>
                  <a:lnTo>
                    <a:pt x="394290" y="2273"/>
                  </a:lnTo>
                  <a:lnTo>
                    <a:pt x="435606" y="0"/>
                  </a:lnTo>
                  <a:lnTo>
                    <a:pt x="478757" y="3133"/>
                  </a:lnTo>
                  <a:lnTo>
                    <a:pt x="523695" y="12022"/>
                  </a:lnTo>
                  <a:lnTo>
                    <a:pt x="570368" y="27012"/>
                  </a:lnTo>
                  <a:lnTo>
                    <a:pt x="618728" y="48451"/>
                  </a:lnTo>
                  <a:lnTo>
                    <a:pt x="668726" y="76686"/>
                  </a:lnTo>
                  <a:lnTo>
                    <a:pt x="701532" y="98442"/>
                  </a:lnTo>
                  <a:lnTo>
                    <a:pt x="734800" y="122961"/>
                  </a:lnTo>
                  <a:lnTo>
                    <a:pt x="768342" y="150081"/>
                  </a:lnTo>
                  <a:lnTo>
                    <a:pt x="801967" y="179640"/>
                  </a:lnTo>
                  <a:lnTo>
                    <a:pt x="835488" y="211475"/>
                  </a:lnTo>
                  <a:lnTo>
                    <a:pt x="868717" y="245423"/>
                  </a:lnTo>
                  <a:lnTo>
                    <a:pt x="901464" y="281321"/>
                  </a:lnTo>
                  <a:lnTo>
                    <a:pt x="933542" y="319008"/>
                  </a:lnTo>
                  <a:lnTo>
                    <a:pt x="964761" y="358321"/>
                  </a:lnTo>
                  <a:lnTo>
                    <a:pt x="994934" y="399097"/>
                  </a:lnTo>
                  <a:lnTo>
                    <a:pt x="1023870" y="441173"/>
                  </a:lnTo>
                  <a:lnTo>
                    <a:pt x="1051383" y="484387"/>
                  </a:lnTo>
                  <a:lnTo>
                    <a:pt x="1077283" y="528577"/>
                  </a:lnTo>
                  <a:lnTo>
                    <a:pt x="1101382" y="573579"/>
                  </a:lnTo>
                  <a:lnTo>
                    <a:pt x="1123491" y="619232"/>
                  </a:lnTo>
                  <a:lnTo>
                    <a:pt x="1143422" y="665372"/>
                  </a:lnTo>
                  <a:lnTo>
                    <a:pt x="1160987" y="711838"/>
                  </a:lnTo>
                  <a:lnTo>
                    <a:pt x="1175995" y="758466"/>
                  </a:lnTo>
                  <a:lnTo>
                    <a:pt x="1188260" y="805094"/>
                  </a:lnTo>
                  <a:lnTo>
                    <a:pt x="1197593" y="851559"/>
                  </a:lnTo>
                  <a:lnTo>
                    <a:pt x="1203804" y="897699"/>
                  </a:lnTo>
                  <a:lnTo>
                    <a:pt x="1206706" y="943352"/>
                  </a:lnTo>
                  <a:lnTo>
                    <a:pt x="1206109" y="988354"/>
                  </a:lnTo>
                  <a:lnTo>
                    <a:pt x="1201826" y="1032543"/>
                  </a:lnTo>
                  <a:lnTo>
                    <a:pt x="1193667" y="1075757"/>
                  </a:lnTo>
                  <a:lnTo>
                    <a:pt x="1180926" y="1119579"/>
                  </a:lnTo>
                  <a:lnTo>
                    <a:pt x="1164063" y="1162100"/>
                  </a:lnTo>
                  <a:lnTo>
                    <a:pt x="1143362" y="1203253"/>
                  </a:lnTo>
                  <a:lnTo>
                    <a:pt x="1119112" y="1242973"/>
                  </a:lnTo>
                  <a:lnTo>
                    <a:pt x="1091599" y="1281194"/>
                  </a:lnTo>
                  <a:lnTo>
                    <a:pt x="1061109" y="1317850"/>
                  </a:lnTo>
                  <a:lnTo>
                    <a:pt x="1027929" y="1352874"/>
                  </a:lnTo>
                  <a:lnTo>
                    <a:pt x="992346" y="1386200"/>
                  </a:lnTo>
                  <a:lnTo>
                    <a:pt x="954646" y="1417762"/>
                  </a:lnTo>
                  <a:lnTo>
                    <a:pt x="915117" y="1447494"/>
                  </a:lnTo>
                  <a:lnTo>
                    <a:pt x="874044" y="1475330"/>
                  </a:lnTo>
                  <a:lnTo>
                    <a:pt x="831714" y="1501204"/>
                  </a:lnTo>
                  <a:lnTo>
                    <a:pt x="788414" y="1525049"/>
                  </a:lnTo>
                  <a:lnTo>
                    <a:pt x="744431" y="1546800"/>
                  </a:lnTo>
                  <a:lnTo>
                    <a:pt x="700051" y="1566390"/>
                  </a:lnTo>
                  <a:lnTo>
                    <a:pt x="655561" y="1583754"/>
                  </a:lnTo>
                  <a:lnTo>
                    <a:pt x="611247" y="1598824"/>
                  </a:lnTo>
                  <a:lnTo>
                    <a:pt x="567396" y="1611535"/>
                  </a:lnTo>
                  <a:lnTo>
                    <a:pt x="524295" y="1621821"/>
                  </a:lnTo>
                  <a:lnTo>
                    <a:pt x="482230" y="1629616"/>
                  </a:lnTo>
                  <a:lnTo>
                    <a:pt x="441489" y="1634853"/>
                  </a:lnTo>
                  <a:lnTo>
                    <a:pt x="402357" y="1637466"/>
                  </a:lnTo>
                  <a:lnTo>
                    <a:pt x="365121" y="1637390"/>
                  </a:lnTo>
                  <a:lnTo>
                    <a:pt x="284670" y="1625826"/>
                  </a:lnTo>
                  <a:lnTo>
                    <a:pt x="243927" y="1611822"/>
                  </a:lnTo>
                  <a:lnTo>
                    <a:pt x="207567" y="1592896"/>
                  </a:lnTo>
                  <a:lnTo>
                    <a:pt x="175324" y="1569400"/>
                  </a:lnTo>
                  <a:lnTo>
                    <a:pt x="146926" y="1541685"/>
                  </a:lnTo>
                  <a:lnTo>
                    <a:pt x="122107" y="1510103"/>
                  </a:lnTo>
                  <a:lnTo>
                    <a:pt x="100596" y="1475005"/>
                  </a:lnTo>
                  <a:lnTo>
                    <a:pt x="82126" y="1436744"/>
                  </a:lnTo>
                  <a:lnTo>
                    <a:pt x="66426" y="1395670"/>
                  </a:lnTo>
                  <a:lnTo>
                    <a:pt x="53229" y="1352135"/>
                  </a:lnTo>
                  <a:lnTo>
                    <a:pt x="42265" y="1306491"/>
                  </a:lnTo>
                  <a:lnTo>
                    <a:pt x="33266" y="1259089"/>
                  </a:lnTo>
                  <a:lnTo>
                    <a:pt x="25962" y="1210280"/>
                  </a:lnTo>
                  <a:lnTo>
                    <a:pt x="20085" y="1160417"/>
                  </a:lnTo>
                  <a:lnTo>
                    <a:pt x="15366" y="1109851"/>
                  </a:lnTo>
                  <a:lnTo>
                    <a:pt x="11536" y="1058933"/>
                  </a:lnTo>
                  <a:lnTo>
                    <a:pt x="8326" y="1008016"/>
                  </a:lnTo>
                  <a:lnTo>
                    <a:pt x="5191" y="950685"/>
                  </a:lnTo>
                  <a:lnTo>
                    <a:pt x="2658" y="893895"/>
                  </a:lnTo>
                  <a:lnTo>
                    <a:pt x="877" y="837737"/>
                  </a:lnTo>
                  <a:lnTo>
                    <a:pt x="0" y="782302"/>
                  </a:lnTo>
                  <a:lnTo>
                    <a:pt x="176" y="727679"/>
                  </a:lnTo>
                  <a:lnTo>
                    <a:pt x="1556" y="673958"/>
                  </a:lnTo>
                  <a:lnTo>
                    <a:pt x="4290" y="621231"/>
                  </a:lnTo>
                  <a:lnTo>
                    <a:pt x="8530" y="569588"/>
                  </a:lnTo>
                  <a:lnTo>
                    <a:pt x="14426" y="519119"/>
                  </a:lnTo>
                  <a:lnTo>
                    <a:pt x="22127" y="469914"/>
                  </a:lnTo>
                  <a:lnTo>
                    <a:pt x="31786" y="422063"/>
                  </a:lnTo>
                  <a:lnTo>
                    <a:pt x="43551" y="375658"/>
                  </a:lnTo>
                  <a:lnTo>
                    <a:pt x="57574" y="330788"/>
                  </a:lnTo>
                  <a:lnTo>
                    <a:pt x="74006" y="287544"/>
                  </a:lnTo>
                  <a:lnTo>
                    <a:pt x="92997" y="246016"/>
                  </a:lnTo>
                  <a:close/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197977" y="1727199"/>
              <a:ext cx="880110" cy="1894839"/>
            </a:xfrm>
            <a:custGeom>
              <a:avLst/>
              <a:gdLst/>
              <a:ahLst/>
              <a:cxnLst/>
              <a:rect l="l" t="t" r="r" b="b"/>
              <a:pathLst>
                <a:path w="880109" h="1894839">
                  <a:moveTo>
                    <a:pt x="691094" y="135470"/>
                  </a:moveTo>
                  <a:lnTo>
                    <a:pt x="733715" y="196838"/>
                  </a:lnTo>
                  <a:lnTo>
                    <a:pt x="753101" y="231111"/>
                  </a:lnTo>
                  <a:lnTo>
                    <a:pt x="771181" y="267683"/>
                  </a:lnTo>
                  <a:lnTo>
                    <a:pt x="787937" y="306485"/>
                  </a:lnTo>
                  <a:lnTo>
                    <a:pt x="803351" y="347448"/>
                  </a:lnTo>
                  <a:lnTo>
                    <a:pt x="817407" y="390501"/>
                  </a:lnTo>
                  <a:lnTo>
                    <a:pt x="830087" y="435574"/>
                  </a:lnTo>
                  <a:lnTo>
                    <a:pt x="841373" y="482600"/>
                  </a:lnTo>
                  <a:lnTo>
                    <a:pt x="851248" y="531506"/>
                  </a:lnTo>
                  <a:lnTo>
                    <a:pt x="859694" y="582224"/>
                  </a:lnTo>
                  <a:lnTo>
                    <a:pt x="866694" y="634685"/>
                  </a:lnTo>
                  <a:lnTo>
                    <a:pt x="872231" y="688818"/>
                  </a:lnTo>
                  <a:lnTo>
                    <a:pt x="876287" y="744553"/>
                  </a:lnTo>
                  <a:lnTo>
                    <a:pt x="878844" y="801822"/>
                  </a:lnTo>
                  <a:lnTo>
                    <a:pt x="879886" y="860554"/>
                  </a:lnTo>
                  <a:lnTo>
                    <a:pt x="879394" y="920679"/>
                  </a:lnTo>
                  <a:lnTo>
                    <a:pt x="877352" y="982129"/>
                  </a:lnTo>
                  <a:lnTo>
                    <a:pt x="874177" y="1038465"/>
                  </a:lnTo>
                  <a:lnTo>
                    <a:pt x="869733" y="1095499"/>
                  </a:lnTo>
                  <a:lnTo>
                    <a:pt x="864018" y="1152915"/>
                  </a:lnTo>
                  <a:lnTo>
                    <a:pt x="857034" y="1210393"/>
                  </a:lnTo>
                  <a:lnTo>
                    <a:pt x="848779" y="1267618"/>
                  </a:lnTo>
                  <a:lnTo>
                    <a:pt x="839254" y="1324270"/>
                  </a:lnTo>
                  <a:lnTo>
                    <a:pt x="828460" y="1380034"/>
                  </a:lnTo>
                  <a:lnTo>
                    <a:pt x="816395" y="1434591"/>
                  </a:lnTo>
                  <a:lnTo>
                    <a:pt x="803060" y="1487624"/>
                  </a:lnTo>
                  <a:lnTo>
                    <a:pt x="788455" y="1538816"/>
                  </a:lnTo>
                  <a:lnTo>
                    <a:pt x="772580" y="1587848"/>
                  </a:lnTo>
                  <a:lnTo>
                    <a:pt x="755435" y="1634404"/>
                  </a:lnTo>
                  <a:lnTo>
                    <a:pt x="737020" y="1678166"/>
                  </a:lnTo>
                  <a:lnTo>
                    <a:pt x="717334" y="1718816"/>
                  </a:lnTo>
                  <a:lnTo>
                    <a:pt x="696379" y="1756038"/>
                  </a:lnTo>
                  <a:lnTo>
                    <a:pt x="674154" y="1789513"/>
                  </a:lnTo>
                  <a:lnTo>
                    <a:pt x="625893" y="1843954"/>
                  </a:lnTo>
                  <a:lnTo>
                    <a:pt x="572552" y="1879600"/>
                  </a:lnTo>
                  <a:lnTo>
                    <a:pt x="511235" y="1894793"/>
                  </a:lnTo>
                  <a:lnTo>
                    <a:pt x="479057" y="1894043"/>
                  </a:lnTo>
                  <a:lnTo>
                    <a:pt x="412850" y="1876885"/>
                  </a:lnTo>
                  <a:lnTo>
                    <a:pt x="345754" y="1840233"/>
                  </a:lnTo>
                  <a:lnTo>
                    <a:pt x="312466" y="1815116"/>
                  </a:lnTo>
                  <a:lnTo>
                    <a:pt x="279665" y="1785747"/>
                  </a:lnTo>
                  <a:lnTo>
                    <a:pt x="247591" y="1752335"/>
                  </a:lnTo>
                  <a:lnTo>
                    <a:pt x="216480" y="1715086"/>
                  </a:lnTo>
                  <a:lnTo>
                    <a:pt x="186568" y="1674208"/>
                  </a:lnTo>
                  <a:lnTo>
                    <a:pt x="158093" y="1629908"/>
                  </a:lnTo>
                  <a:lnTo>
                    <a:pt x="131292" y="1582394"/>
                  </a:lnTo>
                  <a:lnTo>
                    <a:pt x="106403" y="1531873"/>
                  </a:lnTo>
                  <a:lnTo>
                    <a:pt x="83661" y="1478553"/>
                  </a:lnTo>
                  <a:lnTo>
                    <a:pt x="63304" y="1422641"/>
                  </a:lnTo>
                  <a:lnTo>
                    <a:pt x="45569" y="1364344"/>
                  </a:lnTo>
                  <a:lnTo>
                    <a:pt x="30694" y="1303870"/>
                  </a:lnTo>
                  <a:lnTo>
                    <a:pt x="21070" y="1254597"/>
                  </a:lnTo>
                  <a:lnTo>
                    <a:pt x="13328" y="1204259"/>
                  </a:lnTo>
                  <a:lnTo>
                    <a:pt x="7409" y="1153023"/>
                  </a:lnTo>
                  <a:lnTo>
                    <a:pt x="3254" y="1101061"/>
                  </a:lnTo>
                  <a:lnTo>
                    <a:pt x="803" y="1048539"/>
                  </a:lnTo>
                  <a:lnTo>
                    <a:pt x="0" y="995628"/>
                  </a:lnTo>
                  <a:lnTo>
                    <a:pt x="783" y="942497"/>
                  </a:lnTo>
                  <a:lnTo>
                    <a:pt x="3096" y="889314"/>
                  </a:lnTo>
                  <a:lnTo>
                    <a:pt x="6878" y="836249"/>
                  </a:lnTo>
                  <a:lnTo>
                    <a:pt x="12071" y="783470"/>
                  </a:lnTo>
                  <a:lnTo>
                    <a:pt x="18617" y="731148"/>
                  </a:lnTo>
                  <a:lnTo>
                    <a:pt x="26457" y="679450"/>
                  </a:lnTo>
                  <a:lnTo>
                    <a:pt x="35531" y="628545"/>
                  </a:lnTo>
                  <a:lnTo>
                    <a:pt x="45781" y="578604"/>
                  </a:lnTo>
                  <a:lnTo>
                    <a:pt x="57148" y="529794"/>
                  </a:lnTo>
                  <a:lnTo>
                    <a:pt x="69573" y="482285"/>
                  </a:lnTo>
                  <a:lnTo>
                    <a:pt x="82999" y="436246"/>
                  </a:lnTo>
                  <a:lnTo>
                    <a:pt x="97364" y="391846"/>
                  </a:lnTo>
                  <a:lnTo>
                    <a:pt x="112612" y="349254"/>
                  </a:lnTo>
                  <a:lnTo>
                    <a:pt x="128683" y="308638"/>
                  </a:lnTo>
                  <a:lnTo>
                    <a:pt x="145519" y="270169"/>
                  </a:lnTo>
                  <a:lnTo>
                    <a:pt x="163059" y="234015"/>
                  </a:lnTo>
                  <a:lnTo>
                    <a:pt x="181247" y="200345"/>
                  </a:lnTo>
                  <a:lnTo>
                    <a:pt x="233414" y="122628"/>
                  </a:lnTo>
                  <a:lnTo>
                    <a:pt x="268102" y="83924"/>
                  </a:lnTo>
                  <a:lnTo>
                    <a:pt x="303826" y="52922"/>
                  </a:lnTo>
                  <a:lnTo>
                    <a:pt x="340328" y="29324"/>
                  </a:lnTo>
                  <a:lnTo>
                    <a:pt x="377348" y="12835"/>
                  </a:lnTo>
                  <a:lnTo>
                    <a:pt x="414627" y="3159"/>
                  </a:lnTo>
                  <a:lnTo>
                    <a:pt x="451907" y="0"/>
                  </a:lnTo>
                  <a:lnTo>
                    <a:pt x="488927" y="3060"/>
                  </a:lnTo>
                  <a:lnTo>
                    <a:pt x="561154" y="26659"/>
                  </a:lnTo>
                  <a:lnTo>
                    <a:pt x="595841" y="46604"/>
                  </a:lnTo>
                  <a:lnTo>
                    <a:pt x="629234" y="71585"/>
                  </a:lnTo>
                  <a:lnTo>
                    <a:pt x="661071" y="101306"/>
                  </a:lnTo>
                  <a:lnTo>
                    <a:pt x="691094" y="135470"/>
                  </a:lnTo>
                  <a:close/>
                </a:path>
                <a:path w="880109" h="1894839">
                  <a:moveTo>
                    <a:pt x="454023" y="101600"/>
                  </a:moveTo>
                  <a:lnTo>
                    <a:pt x="487185" y="136173"/>
                  </a:lnTo>
                  <a:lnTo>
                    <a:pt x="518936" y="172157"/>
                  </a:lnTo>
                  <a:lnTo>
                    <a:pt x="549275" y="209551"/>
                  </a:lnTo>
                  <a:lnTo>
                    <a:pt x="578203" y="248357"/>
                  </a:lnTo>
                  <a:lnTo>
                    <a:pt x="605720" y="288574"/>
                  </a:lnTo>
                  <a:lnTo>
                    <a:pt x="631826" y="330201"/>
                  </a:lnTo>
                  <a:lnTo>
                    <a:pt x="656520" y="373240"/>
                  </a:lnTo>
                  <a:lnTo>
                    <a:pt x="679803" y="417689"/>
                  </a:lnTo>
                  <a:lnTo>
                    <a:pt x="701675" y="463550"/>
                  </a:lnTo>
                  <a:lnTo>
                    <a:pt x="722136" y="510822"/>
                  </a:lnTo>
                  <a:lnTo>
                    <a:pt x="741185" y="559505"/>
                  </a:lnTo>
                  <a:lnTo>
                    <a:pt x="758823" y="609600"/>
                  </a:lnTo>
                </a:path>
                <a:path w="880109" h="1894839">
                  <a:moveTo>
                    <a:pt x="758823" y="609600"/>
                  </a:moveTo>
                  <a:lnTo>
                    <a:pt x="726211" y="644721"/>
                  </a:lnTo>
                  <a:lnTo>
                    <a:pt x="696107" y="682351"/>
                  </a:lnTo>
                  <a:lnTo>
                    <a:pt x="668513" y="722489"/>
                  </a:lnTo>
                  <a:lnTo>
                    <a:pt x="643427" y="765137"/>
                  </a:lnTo>
                  <a:lnTo>
                    <a:pt x="620849" y="810293"/>
                  </a:lnTo>
                  <a:lnTo>
                    <a:pt x="600780" y="857957"/>
                  </a:lnTo>
                  <a:lnTo>
                    <a:pt x="583219" y="908130"/>
                  </a:lnTo>
                  <a:lnTo>
                    <a:pt x="568167" y="960810"/>
                  </a:lnTo>
                  <a:lnTo>
                    <a:pt x="555623" y="1016000"/>
                  </a:lnTo>
                </a:path>
                <a:path w="880109" h="1894839">
                  <a:moveTo>
                    <a:pt x="555623" y="1016000"/>
                  </a:moveTo>
                  <a:lnTo>
                    <a:pt x="574926" y="1066799"/>
                  </a:lnTo>
                  <a:lnTo>
                    <a:pt x="592197" y="1117598"/>
                  </a:lnTo>
                  <a:lnTo>
                    <a:pt x="607437" y="1168398"/>
                  </a:lnTo>
                  <a:lnTo>
                    <a:pt x="620645" y="1219199"/>
                  </a:lnTo>
                  <a:lnTo>
                    <a:pt x="631821" y="1270000"/>
                  </a:lnTo>
                  <a:lnTo>
                    <a:pt x="640965" y="1320800"/>
                  </a:lnTo>
                  <a:lnTo>
                    <a:pt x="648078" y="1371601"/>
                  </a:lnTo>
                  <a:lnTo>
                    <a:pt x="653158" y="1422401"/>
                  </a:lnTo>
                  <a:lnTo>
                    <a:pt x="656207" y="1473200"/>
                  </a:lnTo>
                  <a:lnTo>
                    <a:pt x="657223" y="1524000"/>
                  </a:lnTo>
                </a:path>
                <a:path w="880109" h="1894839">
                  <a:moveTo>
                    <a:pt x="555623" y="1016000"/>
                  </a:moveTo>
                  <a:lnTo>
                    <a:pt x="506939" y="1066094"/>
                  </a:lnTo>
                  <a:lnTo>
                    <a:pt x="462489" y="1114777"/>
                  </a:lnTo>
                  <a:lnTo>
                    <a:pt x="422273" y="1162049"/>
                  </a:lnTo>
                  <a:lnTo>
                    <a:pt x="386289" y="1207910"/>
                  </a:lnTo>
                  <a:lnTo>
                    <a:pt x="354539" y="1252359"/>
                  </a:lnTo>
                  <a:lnTo>
                    <a:pt x="327023" y="1295398"/>
                  </a:lnTo>
                  <a:lnTo>
                    <a:pt x="303739" y="1337025"/>
                  </a:lnTo>
                  <a:lnTo>
                    <a:pt x="284689" y="1377242"/>
                  </a:lnTo>
                  <a:lnTo>
                    <a:pt x="269873" y="1416048"/>
                  </a:lnTo>
                  <a:lnTo>
                    <a:pt x="259289" y="1453442"/>
                  </a:lnTo>
                  <a:lnTo>
                    <a:pt x="252939" y="1489426"/>
                  </a:lnTo>
                  <a:lnTo>
                    <a:pt x="250823" y="15240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20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20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2674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20" y="318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20" y="3182619"/>
              <a:ext cx="137159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41147" y="193040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228452" y="0"/>
                  </a:moveTo>
                  <a:lnTo>
                    <a:pt x="275560" y="13006"/>
                  </a:lnTo>
                  <a:lnTo>
                    <a:pt x="321262" y="28123"/>
                  </a:lnTo>
                  <a:lnTo>
                    <a:pt x="365558" y="45349"/>
                  </a:lnTo>
                  <a:lnTo>
                    <a:pt x="408447" y="64685"/>
                  </a:lnTo>
                  <a:lnTo>
                    <a:pt x="449931" y="86130"/>
                  </a:lnTo>
                  <a:lnTo>
                    <a:pt x="490008" y="109684"/>
                  </a:lnTo>
                  <a:lnTo>
                    <a:pt x="528679" y="135348"/>
                  </a:lnTo>
                  <a:lnTo>
                    <a:pt x="565944" y="163122"/>
                  </a:lnTo>
                  <a:lnTo>
                    <a:pt x="601803" y="193005"/>
                  </a:lnTo>
                  <a:lnTo>
                    <a:pt x="636256" y="224997"/>
                  </a:lnTo>
                  <a:lnTo>
                    <a:pt x="669302" y="259098"/>
                  </a:lnTo>
                  <a:lnTo>
                    <a:pt x="700942" y="295309"/>
                  </a:lnTo>
                  <a:lnTo>
                    <a:pt x="731177" y="333628"/>
                  </a:lnTo>
                  <a:lnTo>
                    <a:pt x="760005" y="374057"/>
                  </a:lnTo>
                  <a:lnTo>
                    <a:pt x="787427" y="416596"/>
                  </a:lnTo>
                  <a:lnTo>
                    <a:pt x="813443" y="461243"/>
                  </a:lnTo>
                  <a:lnTo>
                    <a:pt x="838052" y="508000"/>
                  </a:lnTo>
                </a:path>
                <a:path w="838200" h="1219200">
                  <a:moveTo>
                    <a:pt x="177652" y="50800"/>
                  </a:moveTo>
                  <a:lnTo>
                    <a:pt x="148696" y="82803"/>
                  </a:lnTo>
                  <a:lnTo>
                    <a:pt x="122788" y="117855"/>
                  </a:lnTo>
                  <a:lnTo>
                    <a:pt x="99928" y="155955"/>
                  </a:lnTo>
                  <a:lnTo>
                    <a:pt x="80116" y="197103"/>
                  </a:lnTo>
                  <a:lnTo>
                    <a:pt x="63352" y="241300"/>
                  </a:lnTo>
                  <a:lnTo>
                    <a:pt x="49636" y="288544"/>
                  </a:lnTo>
                  <a:lnTo>
                    <a:pt x="38968" y="338836"/>
                  </a:lnTo>
                  <a:lnTo>
                    <a:pt x="31348" y="392175"/>
                  </a:lnTo>
                  <a:lnTo>
                    <a:pt x="26776" y="448563"/>
                  </a:lnTo>
                  <a:lnTo>
                    <a:pt x="25252" y="508000"/>
                  </a:lnTo>
                </a:path>
                <a:path w="838200" h="1219200">
                  <a:moveTo>
                    <a:pt x="25252" y="508000"/>
                  </a:moveTo>
                  <a:lnTo>
                    <a:pt x="18037" y="569620"/>
                  </a:lnTo>
                  <a:lnTo>
                    <a:pt x="12025" y="629437"/>
                  </a:lnTo>
                  <a:lnTo>
                    <a:pt x="7215" y="687452"/>
                  </a:lnTo>
                  <a:lnTo>
                    <a:pt x="3607" y="743662"/>
                  </a:lnTo>
                  <a:lnTo>
                    <a:pt x="1202" y="798070"/>
                  </a:lnTo>
                  <a:lnTo>
                    <a:pt x="0" y="850674"/>
                  </a:lnTo>
                  <a:lnTo>
                    <a:pt x="0" y="901474"/>
                  </a:lnTo>
                  <a:lnTo>
                    <a:pt x="1202" y="950471"/>
                  </a:lnTo>
                  <a:lnTo>
                    <a:pt x="3607" y="997664"/>
                  </a:lnTo>
                  <a:lnTo>
                    <a:pt x="7215" y="1043054"/>
                  </a:lnTo>
                  <a:lnTo>
                    <a:pt x="12025" y="1086640"/>
                  </a:lnTo>
                  <a:lnTo>
                    <a:pt x="18037" y="1128422"/>
                  </a:lnTo>
                  <a:lnTo>
                    <a:pt x="25252" y="1168400"/>
                  </a:lnTo>
                </a:path>
                <a:path w="838200" h="1219200">
                  <a:moveTo>
                    <a:pt x="25252" y="508000"/>
                  </a:moveTo>
                  <a:lnTo>
                    <a:pt x="69780" y="552841"/>
                  </a:lnTo>
                  <a:lnTo>
                    <a:pt x="113054" y="597055"/>
                  </a:lnTo>
                  <a:lnTo>
                    <a:pt x="155073" y="640642"/>
                  </a:lnTo>
                  <a:lnTo>
                    <a:pt x="195838" y="683603"/>
                  </a:lnTo>
                  <a:lnTo>
                    <a:pt x="235349" y="725936"/>
                  </a:lnTo>
                  <a:lnTo>
                    <a:pt x="273605" y="767642"/>
                  </a:lnTo>
                  <a:lnTo>
                    <a:pt x="310607" y="808721"/>
                  </a:lnTo>
                  <a:lnTo>
                    <a:pt x="346355" y="849173"/>
                  </a:lnTo>
                  <a:lnTo>
                    <a:pt x="380849" y="888998"/>
                  </a:lnTo>
                  <a:lnTo>
                    <a:pt x="414089" y="928196"/>
                  </a:lnTo>
                  <a:lnTo>
                    <a:pt x="446074" y="966766"/>
                  </a:lnTo>
                  <a:lnTo>
                    <a:pt x="476805" y="1004710"/>
                  </a:lnTo>
                  <a:lnTo>
                    <a:pt x="506282" y="1042026"/>
                  </a:lnTo>
                  <a:lnTo>
                    <a:pt x="534504" y="1078715"/>
                  </a:lnTo>
                  <a:lnTo>
                    <a:pt x="561473" y="1114777"/>
                  </a:lnTo>
                  <a:lnTo>
                    <a:pt x="587187" y="1150212"/>
                  </a:lnTo>
                  <a:lnTo>
                    <a:pt x="611647" y="1185019"/>
                  </a:lnTo>
                  <a:lnTo>
                    <a:pt x="634852" y="121920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8618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3698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23698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979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7420" y="3081019"/>
              <a:ext cx="137159" cy="1371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640263" y="3800929"/>
            <a:ext cx="5769204" cy="1655690"/>
            <a:chOff x="2430779" y="4361179"/>
            <a:chExt cx="8549640" cy="2453640"/>
          </a:xfrm>
        </p:grpSpPr>
        <p:sp>
          <p:nvSpPr>
            <p:cNvPr id="21" name="object 21"/>
            <p:cNvSpPr/>
            <p:nvPr/>
          </p:nvSpPr>
          <p:spPr>
            <a:xfrm>
              <a:off x="6096000" y="4368799"/>
              <a:ext cx="406400" cy="2438400"/>
            </a:xfrm>
            <a:custGeom>
              <a:avLst/>
              <a:gdLst/>
              <a:ahLst/>
              <a:cxnLst/>
              <a:rect l="l" t="t" r="r" b="b"/>
              <a:pathLst>
                <a:path w="406400" h="2438400">
                  <a:moveTo>
                    <a:pt x="406400" y="0"/>
                  </a:moveTo>
                  <a:lnTo>
                    <a:pt x="406400" y="2438400"/>
                  </a:lnTo>
                </a:path>
                <a:path w="4064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6000" y="5994400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8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399" y="47751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399" y="4775199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399" y="64008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399" y="6400800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5689600" y="51815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08800" y="51815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6604000" y="6096000"/>
              <a:ext cx="1168400" cy="457200"/>
            </a:xfrm>
            <a:custGeom>
              <a:avLst/>
              <a:gdLst/>
              <a:ahLst/>
              <a:cxnLst/>
              <a:rect l="l" t="t" r="r" b="b"/>
              <a:pathLst>
                <a:path w="1168400" h="457200">
                  <a:moveTo>
                    <a:pt x="1168400" y="457200"/>
                  </a:moveTo>
                  <a:lnTo>
                    <a:pt x="1114068" y="452766"/>
                  </a:lnTo>
                  <a:lnTo>
                    <a:pt x="1060488" y="447280"/>
                  </a:lnTo>
                  <a:lnTo>
                    <a:pt x="1007659" y="440742"/>
                  </a:lnTo>
                  <a:lnTo>
                    <a:pt x="955582" y="433152"/>
                  </a:lnTo>
                  <a:lnTo>
                    <a:pt x="904256" y="424510"/>
                  </a:lnTo>
                  <a:lnTo>
                    <a:pt x="853682" y="414816"/>
                  </a:lnTo>
                  <a:lnTo>
                    <a:pt x="803859" y="404070"/>
                  </a:lnTo>
                  <a:lnTo>
                    <a:pt x="754787" y="392271"/>
                  </a:lnTo>
                  <a:lnTo>
                    <a:pt x="706467" y="379421"/>
                  </a:lnTo>
                  <a:lnTo>
                    <a:pt x="658898" y="365519"/>
                  </a:lnTo>
                  <a:lnTo>
                    <a:pt x="612081" y="350564"/>
                  </a:lnTo>
                  <a:lnTo>
                    <a:pt x="566015" y="334558"/>
                  </a:lnTo>
                  <a:lnTo>
                    <a:pt x="520701" y="317499"/>
                  </a:lnTo>
                  <a:lnTo>
                    <a:pt x="476138" y="299389"/>
                  </a:lnTo>
                  <a:lnTo>
                    <a:pt x="432327" y="280226"/>
                  </a:lnTo>
                  <a:lnTo>
                    <a:pt x="389267" y="260011"/>
                  </a:lnTo>
                  <a:lnTo>
                    <a:pt x="346958" y="238744"/>
                  </a:lnTo>
                  <a:lnTo>
                    <a:pt x="305402" y="216425"/>
                  </a:lnTo>
                  <a:lnTo>
                    <a:pt x="264596" y="193054"/>
                  </a:lnTo>
                  <a:lnTo>
                    <a:pt x="224542" y="168631"/>
                  </a:lnTo>
                  <a:lnTo>
                    <a:pt x="185240" y="143156"/>
                  </a:lnTo>
                  <a:lnTo>
                    <a:pt x="146689" y="116629"/>
                  </a:lnTo>
                  <a:lnTo>
                    <a:pt x="108889" y="89050"/>
                  </a:lnTo>
                  <a:lnTo>
                    <a:pt x="71841" y="60418"/>
                  </a:lnTo>
                  <a:lnTo>
                    <a:pt x="35544" y="30735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6379" y="6088379"/>
              <a:ext cx="199771" cy="189214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10621" y="4603676"/>
            <a:ext cx="3173834" cy="791336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 marL="1036965">
              <a:spcBef>
                <a:spcPts val="1876"/>
              </a:spcBef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some</a:t>
            </a:r>
            <a:r>
              <a:rPr sz="1754" spc="219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agreed</a:t>
            </a:r>
            <a:r>
              <a:rPr sz="1754" spc="219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distance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640263" y="3800929"/>
            <a:ext cx="5769204" cy="1650548"/>
            <a:chOff x="2430779" y="4361179"/>
            <a:chExt cx="8549640" cy="2446020"/>
          </a:xfrm>
        </p:grpSpPr>
        <p:sp>
          <p:nvSpPr>
            <p:cNvPr id="74" name="object 74"/>
            <p:cNvSpPr/>
            <p:nvPr/>
          </p:nvSpPr>
          <p:spPr>
            <a:xfrm>
              <a:off x="2438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72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2438399" y="4368799"/>
              <a:ext cx="8534400" cy="2438400"/>
            </a:xfrm>
            <a:custGeom>
              <a:avLst/>
              <a:gdLst/>
              <a:ahLst/>
              <a:cxnLst/>
              <a:rect l="l" t="t" r="r" b="b"/>
              <a:pathLst>
                <a:path w="8534400" h="2438400">
                  <a:moveTo>
                    <a:pt x="8534400" y="0"/>
                  </a:moveTo>
                  <a:lnTo>
                    <a:pt x="8534400" y="2438400"/>
                  </a:lnTo>
                </a:path>
                <a:path w="8534400" h="2438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4559" y="5090159"/>
              <a:ext cx="182879" cy="1828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8159" y="5496559"/>
              <a:ext cx="182879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4559" y="5902959"/>
              <a:ext cx="182879" cy="18288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8159" y="6309359"/>
              <a:ext cx="182879" cy="18288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0959" y="6309359"/>
              <a:ext cx="182879" cy="18288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7359" y="5902959"/>
              <a:ext cx="182880" cy="1828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3759" y="5496559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0159" y="5090159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6559" y="5496559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159" y="5902959"/>
              <a:ext cx="182880" cy="18288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5" y="449168"/>
            <a:ext cx="7618701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6411" y="1840155"/>
            <a:ext cx="1626981" cy="1472295"/>
            <a:chOff x="9182737" y="1455419"/>
            <a:chExt cx="2411095" cy="2181860"/>
          </a:xfrm>
        </p:grpSpPr>
        <p:sp>
          <p:nvSpPr>
            <p:cNvPr id="5" name="object 5"/>
            <p:cNvSpPr/>
            <p:nvPr/>
          </p:nvSpPr>
          <p:spPr>
            <a:xfrm>
              <a:off x="9652000" y="1523999"/>
              <a:ext cx="1117600" cy="406400"/>
            </a:xfrm>
            <a:custGeom>
              <a:avLst/>
              <a:gdLst/>
              <a:ahLst/>
              <a:cxnLst/>
              <a:rect l="l" t="t" r="r" b="b"/>
              <a:pathLst>
                <a:path w="1117600" h="406400">
                  <a:moveTo>
                    <a:pt x="508000" y="0"/>
                  </a:moveTo>
                  <a:lnTo>
                    <a:pt x="442384" y="17637"/>
                  </a:lnTo>
                  <a:lnTo>
                    <a:pt x="381001" y="36687"/>
                  </a:lnTo>
                  <a:lnTo>
                    <a:pt x="323851" y="57147"/>
                  </a:lnTo>
                  <a:lnTo>
                    <a:pt x="270934" y="79019"/>
                  </a:lnTo>
                  <a:lnTo>
                    <a:pt x="222250" y="102302"/>
                  </a:lnTo>
                  <a:lnTo>
                    <a:pt x="177800" y="126996"/>
                  </a:lnTo>
                  <a:lnTo>
                    <a:pt x="137582" y="153102"/>
                  </a:lnTo>
                  <a:lnTo>
                    <a:pt x="101599" y="180619"/>
                  </a:lnTo>
                  <a:lnTo>
                    <a:pt x="69848" y="209547"/>
                  </a:lnTo>
                  <a:lnTo>
                    <a:pt x="42332" y="239887"/>
                  </a:lnTo>
                  <a:lnTo>
                    <a:pt x="19049" y="271637"/>
                  </a:lnTo>
                  <a:lnTo>
                    <a:pt x="0" y="304800"/>
                  </a:lnTo>
                </a:path>
                <a:path w="1117600" h="406400">
                  <a:moveTo>
                    <a:pt x="508000" y="0"/>
                  </a:moveTo>
                  <a:lnTo>
                    <a:pt x="573927" y="27094"/>
                  </a:lnTo>
                  <a:lnTo>
                    <a:pt x="636243" y="54187"/>
                  </a:lnTo>
                  <a:lnTo>
                    <a:pt x="694946" y="81281"/>
                  </a:lnTo>
                  <a:lnTo>
                    <a:pt x="750036" y="108374"/>
                  </a:lnTo>
                  <a:lnTo>
                    <a:pt x="801513" y="135467"/>
                  </a:lnTo>
                  <a:lnTo>
                    <a:pt x="849379" y="162560"/>
                  </a:lnTo>
                  <a:lnTo>
                    <a:pt x="893631" y="189653"/>
                  </a:lnTo>
                  <a:lnTo>
                    <a:pt x="934271" y="216746"/>
                  </a:lnTo>
                  <a:lnTo>
                    <a:pt x="971299" y="243839"/>
                  </a:lnTo>
                  <a:lnTo>
                    <a:pt x="1004713" y="270932"/>
                  </a:lnTo>
                  <a:lnTo>
                    <a:pt x="1034516" y="298025"/>
                  </a:lnTo>
                  <a:lnTo>
                    <a:pt x="1083283" y="352212"/>
                  </a:lnTo>
                  <a:lnTo>
                    <a:pt x="1102247" y="379305"/>
                  </a:lnTo>
                  <a:lnTo>
                    <a:pt x="1117600" y="4064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20" y="1455419"/>
              <a:ext cx="137159" cy="137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1803" y="1752113"/>
              <a:ext cx="1207135" cy="1637664"/>
            </a:xfrm>
            <a:custGeom>
              <a:avLst/>
              <a:gdLst/>
              <a:ahLst/>
              <a:cxnLst/>
              <a:rect l="l" t="t" r="r" b="b"/>
              <a:pathLst>
                <a:path w="1207134" h="1637664">
                  <a:moveTo>
                    <a:pt x="92997" y="246016"/>
                  </a:moveTo>
                  <a:lnTo>
                    <a:pt x="113229" y="208767"/>
                  </a:lnTo>
                  <a:lnTo>
                    <a:pt x="135793" y="173454"/>
                  </a:lnTo>
                  <a:lnTo>
                    <a:pt x="160639" y="140423"/>
                  </a:lnTo>
                  <a:lnTo>
                    <a:pt x="187717" y="110021"/>
                  </a:lnTo>
                  <a:lnTo>
                    <a:pt x="216978" y="82596"/>
                  </a:lnTo>
                  <a:lnTo>
                    <a:pt x="248373" y="58495"/>
                  </a:lnTo>
                  <a:lnTo>
                    <a:pt x="281851" y="38064"/>
                  </a:lnTo>
                  <a:lnTo>
                    <a:pt x="317363" y="21653"/>
                  </a:lnTo>
                  <a:lnTo>
                    <a:pt x="354859" y="9606"/>
                  </a:lnTo>
                  <a:lnTo>
                    <a:pt x="394290" y="2273"/>
                  </a:lnTo>
                  <a:lnTo>
                    <a:pt x="435606" y="0"/>
                  </a:lnTo>
                  <a:lnTo>
                    <a:pt x="478757" y="3133"/>
                  </a:lnTo>
                  <a:lnTo>
                    <a:pt x="523695" y="12022"/>
                  </a:lnTo>
                  <a:lnTo>
                    <a:pt x="570368" y="27012"/>
                  </a:lnTo>
                  <a:lnTo>
                    <a:pt x="618728" y="48451"/>
                  </a:lnTo>
                  <a:lnTo>
                    <a:pt x="668726" y="76686"/>
                  </a:lnTo>
                  <a:lnTo>
                    <a:pt x="701532" y="98442"/>
                  </a:lnTo>
                  <a:lnTo>
                    <a:pt x="734800" y="122961"/>
                  </a:lnTo>
                  <a:lnTo>
                    <a:pt x="768342" y="150081"/>
                  </a:lnTo>
                  <a:lnTo>
                    <a:pt x="801967" y="179640"/>
                  </a:lnTo>
                  <a:lnTo>
                    <a:pt x="835488" y="211475"/>
                  </a:lnTo>
                  <a:lnTo>
                    <a:pt x="868717" y="245423"/>
                  </a:lnTo>
                  <a:lnTo>
                    <a:pt x="901464" y="281321"/>
                  </a:lnTo>
                  <a:lnTo>
                    <a:pt x="933542" y="319008"/>
                  </a:lnTo>
                  <a:lnTo>
                    <a:pt x="964761" y="358321"/>
                  </a:lnTo>
                  <a:lnTo>
                    <a:pt x="994934" y="399097"/>
                  </a:lnTo>
                  <a:lnTo>
                    <a:pt x="1023870" y="441173"/>
                  </a:lnTo>
                  <a:lnTo>
                    <a:pt x="1051383" y="484387"/>
                  </a:lnTo>
                  <a:lnTo>
                    <a:pt x="1077283" y="528577"/>
                  </a:lnTo>
                  <a:lnTo>
                    <a:pt x="1101382" y="573579"/>
                  </a:lnTo>
                  <a:lnTo>
                    <a:pt x="1123491" y="619232"/>
                  </a:lnTo>
                  <a:lnTo>
                    <a:pt x="1143422" y="665372"/>
                  </a:lnTo>
                  <a:lnTo>
                    <a:pt x="1160987" y="711838"/>
                  </a:lnTo>
                  <a:lnTo>
                    <a:pt x="1175995" y="758466"/>
                  </a:lnTo>
                  <a:lnTo>
                    <a:pt x="1188260" y="805094"/>
                  </a:lnTo>
                  <a:lnTo>
                    <a:pt x="1197593" y="851559"/>
                  </a:lnTo>
                  <a:lnTo>
                    <a:pt x="1203804" y="897699"/>
                  </a:lnTo>
                  <a:lnTo>
                    <a:pt x="1206706" y="943352"/>
                  </a:lnTo>
                  <a:lnTo>
                    <a:pt x="1206109" y="988354"/>
                  </a:lnTo>
                  <a:lnTo>
                    <a:pt x="1201826" y="1032543"/>
                  </a:lnTo>
                  <a:lnTo>
                    <a:pt x="1193667" y="1075757"/>
                  </a:lnTo>
                  <a:lnTo>
                    <a:pt x="1180926" y="1119579"/>
                  </a:lnTo>
                  <a:lnTo>
                    <a:pt x="1164063" y="1162100"/>
                  </a:lnTo>
                  <a:lnTo>
                    <a:pt x="1143362" y="1203253"/>
                  </a:lnTo>
                  <a:lnTo>
                    <a:pt x="1119112" y="1242973"/>
                  </a:lnTo>
                  <a:lnTo>
                    <a:pt x="1091599" y="1281194"/>
                  </a:lnTo>
                  <a:lnTo>
                    <a:pt x="1061109" y="1317850"/>
                  </a:lnTo>
                  <a:lnTo>
                    <a:pt x="1027929" y="1352874"/>
                  </a:lnTo>
                  <a:lnTo>
                    <a:pt x="992346" y="1386200"/>
                  </a:lnTo>
                  <a:lnTo>
                    <a:pt x="954646" y="1417762"/>
                  </a:lnTo>
                  <a:lnTo>
                    <a:pt x="915117" y="1447494"/>
                  </a:lnTo>
                  <a:lnTo>
                    <a:pt x="874044" y="1475330"/>
                  </a:lnTo>
                  <a:lnTo>
                    <a:pt x="831714" y="1501204"/>
                  </a:lnTo>
                  <a:lnTo>
                    <a:pt x="788414" y="1525049"/>
                  </a:lnTo>
                  <a:lnTo>
                    <a:pt x="744431" y="1546800"/>
                  </a:lnTo>
                  <a:lnTo>
                    <a:pt x="700051" y="1566390"/>
                  </a:lnTo>
                  <a:lnTo>
                    <a:pt x="655561" y="1583754"/>
                  </a:lnTo>
                  <a:lnTo>
                    <a:pt x="611247" y="1598824"/>
                  </a:lnTo>
                  <a:lnTo>
                    <a:pt x="567396" y="1611535"/>
                  </a:lnTo>
                  <a:lnTo>
                    <a:pt x="524295" y="1621821"/>
                  </a:lnTo>
                  <a:lnTo>
                    <a:pt x="482230" y="1629616"/>
                  </a:lnTo>
                  <a:lnTo>
                    <a:pt x="441489" y="1634853"/>
                  </a:lnTo>
                  <a:lnTo>
                    <a:pt x="402357" y="1637466"/>
                  </a:lnTo>
                  <a:lnTo>
                    <a:pt x="365121" y="1637390"/>
                  </a:lnTo>
                  <a:lnTo>
                    <a:pt x="284670" y="1625826"/>
                  </a:lnTo>
                  <a:lnTo>
                    <a:pt x="243927" y="1611822"/>
                  </a:lnTo>
                  <a:lnTo>
                    <a:pt x="207567" y="1592896"/>
                  </a:lnTo>
                  <a:lnTo>
                    <a:pt x="175324" y="1569400"/>
                  </a:lnTo>
                  <a:lnTo>
                    <a:pt x="146926" y="1541685"/>
                  </a:lnTo>
                  <a:lnTo>
                    <a:pt x="122107" y="1510103"/>
                  </a:lnTo>
                  <a:lnTo>
                    <a:pt x="100596" y="1475005"/>
                  </a:lnTo>
                  <a:lnTo>
                    <a:pt x="82126" y="1436744"/>
                  </a:lnTo>
                  <a:lnTo>
                    <a:pt x="66426" y="1395670"/>
                  </a:lnTo>
                  <a:lnTo>
                    <a:pt x="53229" y="1352135"/>
                  </a:lnTo>
                  <a:lnTo>
                    <a:pt x="42265" y="1306491"/>
                  </a:lnTo>
                  <a:lnTo>
                    <a:pt x="33266" y="1259089"/>
                  </a:lnTo>
                  <a:lnTo>
                    <a:pt x="25962" y="1210280"/>
                  </a:lnTo>
                  <a:lnTo>
                    <a:pt x="20085" y="1160417"/>
                  </a:lnTo>
                  <a:lnTo>
                    <a:pt x="15366" y="1109851"/>
                  </a:lnTo>
                  <a:lnTo>
                    <a:pt x="11536" y="1058933"/>
                  </a:lnTo>
                  <a:lnTo>
                    <a:pt x="8326" y="1008016"/>
                  </a:lnTo>
                  <a:lnTo>
                    <a:pt x="5191" y="950685"/>
                  </a:lnTo>
                  <a:lnTo>
                    <a:pt x="2658" y="893895"/>
                  </a:lnTo>
                  <a:lnTo>
                    <a:pt x="877" y="837737"/>
                  </a:lnTo>
                  <a:lnTo>
                    <a:pt x="0" y="782302"/>
                  </a:lnTo>
                  <a:lnTo>
                    <a:pt x="176" y="727679"/>
                  </a:lnTo>
                  <a:lnTo>
                    <a:pt x="1556" y="673958"/>
                  </a:lnTo>
                  <a:lnTo>
                    <a:pt x="4290" y="621231"/>
                  </a:lnTo>
                  <a:lnTo>
                    <a:pt x="8530" y="569588"/>
                  </a:lnTo>
                  <a:lnTo>
                    <a:pt x="14426" y="519119"/>
                  </a:lnTo>
                  <a:lnTo>
                    <a:pt x="22127" y="469914"/>
                  </a:lnTo>
                  <a:lnTo>
                    <a:pt x="31786" y="422063"/>
                  </a:lnTo>
                  <a:lnTo>
                    <a:pt x="43551" y="375658"/>
                  </a:lnTo>
                  <a:lnTo>
                    <a:pt x="57574" y="330788"/>
                  </a:lnTo>
                  <a:lnTo>
                    <a:pt x="74006" y="287544"/>
                  </a:lnTo>
                  <a:lnTo>
                    <a:pt x="92997" y="246016"/>
                  </a:lnTo>
                  <a:close/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197977" y="1727199"/>
              <a:ext cx="880110" cy="1894839"/>
            </a:xfrm>
            <a:custGeom>
              <a:avLst/>
              <a:gdLst/>
              <a:ahLst/>
              <a:cxnLst/>
              <a:rect l="l" t="t" r="r" b="b"/>
              <a:pathLst>
                <a:path w="880109" h="1894839">
                  <a:moveTo>
                    <a:pt x="691094" y="135470"/>
                  </a:moveTo>
                  <a:lnTo>
                    <a:pt x="733715" y="196838"/>
                  </a:lnTo>
                  <a:lnTo>
                    <a:pt x="753101" y="231111"/>
                  </a:lnTo>
                  <a:lnTo>
                    <a:pt x="771181" y="267683"/>
                  </a:lnTo>
                  <a:lnTo>
                    <a:pt x="787937" y="306485"/>
                  </a:lnTo>
                  <a:lnTo>
                    <a:pt x="803351" y="347448"/>
                  </a:lnTo>
                  <a:lnTo>
                    <a:pt x="817407" y="390501"/>
                  </a:lnTo>
                  <a:lnTo>
                    <a:pt x="830087" y="435574"/>
                  </a:lnTo>
                  <a:lnTo>
                    <a:pt x="841373" y="482600"/>
                  </a:lnTo>
                  <a:lnTo>
                    <a:pt x="851248" y="531506"/>
                  </a:lnTo>
                  <a:lnTo>
                    <a:pt x="859694" y="582224"/>
                  </a:lnTo>
                  <a:lnTo>
                    <a:pt x="866694" y="634685"/>
                  </a:lnTo>
                  <a:lnTo>
                    <a:pt x="872231" y="688818"/>
                  </a:lnTo>
                  <a:lnTo>
                    <a:pt x="876287" y="744553"/>
                  </a:lnTo>
                  <a:lnTo>
                    <a:pt x="878844" y="801822"/>
                  </a:lnTo>
                  <a:lnTo>
                    <a:pt x="879886" y="860554"/>
                  </a:lnTo>
                  <a:lnTo>
                    <a:pt x="879394" y="920679"/>
                  </a:lnTo>
                  <a:lnTo>
                    <a:pt x="877352" y="982129"/>
                  </a:lnTo>
                  <a:lnTo>
                    <a:pt x="874177" y="1038465"/>
                  </a:lnTo>
                  <a:lnTo>
                    <a:pt x="869733" y="1095499"/>
                  </a:lnTo>
                  <a:lnTo>
                    <a:pt x="864018" y="1152915"/>
                  </a:lnTo>
                  <a:lnTo>
                    <a:pt x="857034" y="1210393"/>
                  </a:lnTo>
                  <a:lnTo>
                    <a:pt x="848779" y="1267618"/>
                  </a:lnTo>
                  <a:lnTo>
                    <a:pt x="839254" y="1324270"/>
                  </a:lnTo>
                  <a:lnTo>
                    <a:pt x="828460" y="1380034"/>
                  </a:lnTo>
                  <a:lnTo>
                    <a:pt x="816395" y="1434591"/>
                  </a:lnTo>
                  <a:lnTo>
                    <a:pt x="803060" y="1487624"/>
                  </a:lnTo>
                  <a:lnTo>
                    <a:pt x="788455" y="1538816"/>
                  </a:lnTo>
                  <a:lnTo>
                    <a:pt x="772580" y="1587848"/>
                  </a:lnTo>
                  <a:lnTo>
                    <a:pt x="755435" y="1634404"/>
                  </a:lnTo>
                  <a:lnTo>
                    <a:pt x="737020" y="1678166"/>
                  </a:lnTo>
                  <a:lnTo>
                    <a:pt x="717334" y="1718816"/>
                  </a:lnTo>
                  <a:lnTo>
                    <a:pt x="696379" y="1756038"/>
                  </a:lnTo>
                  <a:lnTo>
                    <a:pt x="674154" y="1789513"/>
                  </a:lnTo>
                  <a:lnTo>
                    <a:pt x="625893" y="1843954"/>
                  </a:lnTo>
                  <a:lnTo>
                    <a:pt x="572552" y="1879600"/>
                  </a:lnTo>
                  <a:lnTo>
                    <a:pt x="511235" y="1894793"/>
                  </a:lnTo>
                  <a:lnTo>
                    <a:pt x="479057" y="1894043"/>
                  </a:lnTo>
                  <a:lnTo>
                    <a:pt x="412850" y="1876885"/>
                  </a:lnTo>
                  <a:lnTo>
                    <a:pt x="345754" y="1840233"/>
                  </a:lnTo>
                  <a:lnTo>
                    <a:pt x="312466" y="1815116"/>
                  </a:lnTo>
                  <a:lnTo>
                    <a:pt x="279665" y="1785747"/>
                  </a:lnTo>
                  <a:lnTo>
                    <a:pt x="247591" y="1752335"/>
                  </a:lnTo>
                  <a:lnTo>
                    <a:pt x="216480" y="1715086"/>
                  </a:lnTo>
                  <a:lnTo>
                    <a:pt x="186568" y="1674208"/>
                  </a:lnTo>
                  <a:lnTo>
                    <a:pt x="158093" y="1629908"/>
                  </a:lnTo>
                  <a:lnTo>
                    <a:pt x="131292" y="1582394"/>
                  </a:lnTo>
                  <a:lnTo>
                    <a:pt x="106403" y="1531873"/>
                  </a:lnTo>
                  <a:lnTo>
                    <a:pt x="83661" y="1478553"/>
                  </a:lnTo>
                  <a:lnTo>
                    <a:pt x="63304" y="1422641"/>
                  </a:lnTo>
                  <a:lnTo>
                    <a:pt x="45569" y="1364344"/>
                  </a:lnTo>
                  <a:lnTo>
                    <a:pt x="30694" y="1303870"/>
                  </a:lnTo>
                  <a:lnTo>
                    <a:pt x="21070" y="1254597"/>
                  </a:lnTo>
                  <a:lnTo>
                    <a:pt x="13328" y="1204259"/>
                  </a:lnTo>
                  <a:lnTo>
                    <a:pt x="7409" y="1153023"/>
                  </a:lnTo>
                  <a:lnTo>
                    <a:pt x="3254" y="1101061"/>
                  </a:lnTo>
                  <a:lnTo>
                    <a:pt x="803" y="1048539"/>
                  </a:lnTo>
                  <a:lnTo>
                    <a:pt x="0" y="995628"/>
                  </a:lnTo>
                  <a:lnTo>
                    <a:pt x="783" y="942497"/>
                  </a:lnTo>
                  <a:lnTo>
                    <a:pt x="3096" y="889314"/>
                  </a:lnTo>
                  <a:lnTo>
                    <a:pt x="6878" y="836249"/>
                  </a:lnTo>
                  <a:lnTo>
                    <a:pt x="12071" y="783470"/>
                  </a:lnTo>
                  <a:lnTo>
                    <a:pt x="18617" y="731148"/>
                  </a:lnTo>
                  <a:lnTo>
                    <a:pt x="26457" y="679450"/>
                  </a:lnTo>
                  <a:lnTo>
                    <a:pt x="35531" y="628545"/>
                  </a:lnTo>
                  <a:lnTo>
                    <a:pt x="45781" y="578604"/>
                  </a:lnTo>
                  <a:lnTo>
                    <a:pt x="57148" y="529794"/>
                  </a:lnTo>
                  <a:lnTo>
                    <a:pt x="69573" y="482285"/>
                  </a:lnTo>
                  <a:lnTo>
                    <a:pt x="82999" y="436246"/>
                  </a:lnTo>
                  <a:lnTo>
                    <a:pt x="97364" y="391846"/>
                  </a:lnTo>
                  <a:lnTo>
                    <a:pt x="112612" y="349254"/>
                  </a:lnTo>
                  <a:lnTo>
                    <a:pt x="128683" y="308638"/>
                  </a:lnTo>
                  <a:lnTo>
                    <a:pt x="145519" y="270169"/>
                  </a:lnTo>
                  <a:lnTo>
                    <a:pt x="163059" y="234015"/>
                  </a:lnTo>
                  <a:lnTo>
                    <a:pt x="181247" y="200345"/>
                  </a:lnTo>
                  <a:lnTo>
                    <a:pt x="233414" y="122628"/>
                  </a:lnTo>
                  <a:lnTo>
                    <a:pt x="268102" y="83924"/>
                  </a:lnTo>
                  <a:lnTo>
                    <a:pt x="303826" y="52922"/>
                  </a:lnTo>
                  <a:lnTo>
                    <a:pt x="340328" y="29324"/>
                  </a:lnTo>
                  <a:lnTo>
                    <a:pt x="377348" y="12835"/>
                  </a:lnTo>
                  <a:lnTo>
                    <a:pt x="414627" y="3159"/>
                  </a:lnTo>
                  <a:lnTo>
                    <a:pt x="451907" y="0"/>
                  </a:lnTo>
                  <a:lnTo>
                    <a:pt x="488927" y="3060"/>
                  </a:lnTo>
                  <a:lnTo>
                    <a:pt x="561154" y="26659"/>
                  </a:lnTo>
                  <a:lnTo>
                    <a:pt x="595841" y="46604"/>
                  </a:lnTo>
                  <a:lnTo>
                    <a:pt x="629234" y="71585"/>
                  </a:lnTo>
                  <a:lnTo>
                    <a:pt x="661071" y="101306"/>
                  </a:lnTo>
                  <a:lnTo>
                    <a:pt x="691094" y="135470"/>
                  </a:lnTo>
                  <a:close/>
                </a:path>
                <a:path w="880109" h="1894839">
                  <a:moveTo>
                    <a:pt x="454023" y="101600"/>
                  </a:moveTo>
                  <a:lnTo>
                    <a:pt x="487185" y="136173"/>
                  </a:lnTo>
                  <a:lnTo>
                    <a:pt x="518936" y="172157"/>
                  </a:lnTo>
                  <a:lnTo>
                    <a:pt x="549275" y="209551"/>
                  </a:lnTo>
                  <a:lnTo>
                    <a:pt x="578203" y="248357"/>
                  </a:lnTo>
                  <a:lnTo>
                    <a:pt x="605720" y="288574"/>
                  </a:lnTo>
                  <a:lnTo>
                    <a:pt x="631826" y="330201"/>
                  </a:lnTo>
                  <a:lnTo>
                    <a:pt x="656520" y="373240"/>
                  </a:lnTo>
                  <a:lnTo>
                    <a:pt x="679803" y="417689"/>
                  </a:lnTo>
                  <a:lnTo>
                    <a:pt x="701675" y="463550"/>
                  </a:lnTo>
                  <a:lnTo>
                    <a:pt x="722136" y="510822"/>
                  </a:lnTo>
                  <a:lnTo>
                    <a:pt x="741185" y="559505"/>
                  </a:lnTo>
                  <a:lnTo>
                    <a:pt x="758823" y="609600"/>
                  </a:lnTo>
                </a:path>
                <a:path w="880109" h="1894839">
                  <a:moveTo>
                    <a:pt x="758823" y="609600"/>
                  </a:moveTo>
                  <a:lnTo>
                    <a:pt x="726211" y="644721"/>
                  </a:lnTo>
                  <a:lnTo>
                    <a:pt x="696107" y="682351"/>
                  </a:lnTo>
                  <a:lnTo>
                    <a:pt x="668513" y="722489"/>
                  </a:lnTo>
                  <a:lnTo>
                    <a:pt x="643427" y="765137"/>
                  </a:lnTo>
                  <a:lnTo>
                    <a:pt x="620849" y="810293"/>
                  </a:lnTo>
                  <a:lnTo>
                    <a:pt x="600780" y="857957"/>
                  </a:lnTo>
                  <a:lnTo>
                    <a:pt x="583219" y="908130"/>
                  </a:lnTo>
                  <a:lnTo>
                    <a:pt x="568167" y="960810"/>
                  </a:lnTo>
                  <a:lnTo>
                    <a:pt x="555623" y="1016000"/>
                  </a:lnTo>
                </a:path>
                <a:path w="880109" h="1894839">
                  <a:moveTo>
                    <a:pt x="555623" y="1016000"/>
                  </a:moveTo>
                  <a:lnTo>
                    <a:pt x="574926" y="1066799"/>
                  </a:lnTo>
                  <a:lnTo>
                    <a:pt x="592197" y="1117598"/>
                  </a:lnTo>
                  <a:lnTo>
                    <a:pt x="607437" y="1168398"/>
                  </a:lnTo>
                  <a:lnTo>
                    <a:pt x="620645" y="1219199"/>
                  </a:lnTo>
                  <a:lnTo>
                    <a:pt x="631821" y="1270000"/>
                  </a:lnTo>
                  <a:lnTo>
                    <a:pt x="640965" y="1320800"/>
                  </a:lnTo>
                  <a:lnTo>
                    <a:pt x="648078" y="1371601"/>
                  </a:lnTo>
                  <a:lnTo>
                    <a:pt x="653158" y="1422401"/>
                  </a:lnTo>
                  <a:lnTo>
                    <a:pt x="656207" y="1473200"/>
                  </a:lnTo>
                  <a:lnTo>
                    <a:pt x="657223" y="1524000"/>
                  </a:lnTo>
                </a:path>
                <a:path w="880109" h="1894839">
                  <a:moveTo>
                    <a:pt x="555623" y="1016000"/>
                  </a:moveTo>
                  <a:lnTo>
                    <a:pt x="506939" y="1066094"/>
                  </a:lnTo>
                  <a:lnTo>
                    <a:pt x="462489" y="1114777"/>
                  </a:lnTo>
                  <a:lnTo>
                    <a:pt x="422273" y="1162049"/>
                  </a:lnTo>
                  <a:lnTo>
                    <a:pt x="386289" y="1207910"/>
                  </a:lnTo>
                  <a:lnTo>
                    <a:pt x="354539" y="1252359"/>
                  </a:lnTo>
                  <a:lnTo>
                    <a:pt x="327023" y="1295398"/>
                  </a:lnTo>
                  <a:lnTo>
                    <a:pt x="303739" y="1337025"/>
                  </a:lnTo>
                  <a:lnTo>
                    <a:pt x="284689" y="1377242"/>
                  </a:lnTo>
                  <a:lnTo>
                    <a:pt x="269873" y="1416048"/>
                  </a:lnTo>
                  <a:lnTo>
                    <a:pt x="259289" y="1453442"/>
                  </a:lnTo>
                  <a:lnTo>
                    <a:pt x="252939" y="1489426"/>
                  </a:lnTo>
                  <a:lnTo>
                    <a:pt x="250823" y="15240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20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20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2674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20" y="318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20" y="3182619"/>
              <a:ext cx="137159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41147" y="193040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228452" y="0"/>
                  </a:moveTo>
                  <a:lnTo>
                    <a:pt x="275560" y="13006"/>
                  </a:lnTo>
                  <a:lnTo>
                    <a:pt x="321262" y="28123"/>
                  </a:lnTo>
                  <a:lnTo>
                    <a:pt x="365558" y="45349"/>
                  </a:lnTo>
                  <a:lnTo>
                    <a:pt x="408447" y="64685"/>
                  </a:lnTo>
                  <a:lnTo>
                    <a:pt x="449931" y="86130"/>
                  </a:lnTo>
                  <a:lnTo>
                    <a:pt x="490008" y="109684"/>
                  </a:lnTo>
                  <a:lnTo>
                    <a:pt x="528679" y="135348"/>
                  </a:lnTo>
                  <a:lnTo>
                    <a:pt x="565944" y="163122"/>
                  </a:lnTo>
                  <a:lnTo>
                    <a:pt x="601803" y="193005"/>
                  </a:lnTo>
                  <a:lnTo>
                    <a:pt x="636256" y="224997"/>
                  </a:lnTo>
                  <a:lnTo>
                    <a:pt x="669302" y="259098"/>
                  </a:lnTo>
                  <a:lnTo>
                    <a:pt x="700942" y="295309"/>
                  </a:lnTo>
                  <a:lnTo>
                    <a:pt x="731177" y="333628"/>
                  </a:lnTo>
                  <a:lnTo>
                    <a:pt x="760005" y="374057"/>
                  </a:lnTo>
                  <a:lnTo>
                    <a:pt x="787427" y="416596"/>
                  </a:lnTo>
                  <a:lnTo>
                    <a:pt x="813443" y="461243"/>
                  </a:lnTo>
                  <a:lnTo>
                    <a:pt x="838052" y="508000"/>
                  </a:lnTo>
                </a:path>
                <a:path w="838200" h="1219200">
                  <a:moveTo>
                    <a:pt x="177652" y="50800"/>
                  </a:moveTo>
                  <a:lnTo>
                    <a:pt x="148696" y="82803"/>
                  </a:lnTo>
                  <a:lnTo>
                    <a:pt x="122788" y="117855"/>
                  </a:lnTo>
                  <a:lnTo>
                    <a:pt x="99928" y="155955"/>
                  </a:lnTo>
                  <a:lnTo>
                    <a:pt x="80116" y="197103"/>
                  </a:lnTo>
                  <a:lnTo>
                    <a:pt x="63352" y="241300"/>
                  </a:lnTo>
                  <a:lnTo>
                    <a:pt x="49636" y="288544"/>
                  </a:lnTo>
                  <a:lnTo>
                    <a:pt x="38968" y="338836"/>
                  </a:lnTo>
                  <a:lnTo>
                    <a:pt x="31348" y="392175"/>
                  </a:lnTo>
                  <a:lnTo>
                    <a:pt x="26776" y="448563"/>
                  </a:lnTo>
                  <a:lnTo>
                    <a:pt x="25252" y="508000"/>
                  </a:lnTo>
                </a:path>
                <a:path w="838200" h="1219200">
                  <a:moveTo>
                    <a:pt x="25252" y="508000"/>
                  </a:moveTo>
                  <a:lnTo>
                    <a:pt x="18037" y="569620"/>
                  </a:lnTo>
                  <a:lnTo>
                    <a:pt x="12025" y="629437"/>
                  </a:lnTo>
                  <a:lnTo>
                    <a:pt x="7215" y="687452"/>
                  </a:lnTo>
                  <a:lnTo>
                    <a:pt x="3607" y="743662"/>
                  </a:lnTo>
                  <a:lnTo>
                    <a:pt x="1202" y="798070"/>
                  </a:lnTo>
                  <a:lnTo>
                    <a:pt x="0" y="850674"/>
                  </a:lnTo>
                  <a:lnTo>
                    <a:pt x="0" y="901474"/>
                  </a:lnTo>
                  <a:lnTo>
                    <a:pt x="1202" y="950471"/>
                  </a:lnTo>
                  <a:lnTo>
                    <a:pt x="3607" y="997664"/>
                  </a:lnTo>
                  <a:lnTo>
                    <a:pt x="7215" y="1043054"/>
                  </a:lnTo>
                  <a:lnTo>
                    <a:pt x="12025" y="1086640"/>
                  </a:lnTo>
                  <a:lnTo>
                    <a:pt x="18037" y="1128422"/>
                  </a:lnTo>
                  <a:lnTo>
                    <a:pt x="25252" y="1168400"/>
                  </a:lnTo>
                </a:path>
                <a:path w="838200" h="1219200">
                  <a:moveTo>
                    <a:pt x="25252" y="508000"/>
                  </a:moveTo>
                  <a:lnTo>
                    <a:pt x="69780" y="552841"/>
                  </a:lnTo>
                  <a:lnTo>
                    <a:pt x="113054" y="597055"/>
                  </a:lnTo>
                  <a:lnTo>
                    <a:pt x="155073" y="640642"/>
                  </a:lnTo>
                  <a:lnTo>
                    <a:pt x="195838" y="683603"/>
                  </a:lnTo>
                  <a:lnTo>
                    <a:pt x="235349" y="725936"/>
                  </a:lnTo>
                  <a:lnTo>
                    <a:pt x="273605" y="767642"/>
                  </a:lnTo>
                  <a:lnTo>
                    <a:pt x="310607" y="808721"/>
                  </a:lnTo>
                  <a:lnTo>
                    <a:pt x="346355" y="849173"/>
                  </a:lnTo>
                  <a:lnTo>
                    <a:pt x="380849" y="888998"/>
                  </a:lnTo>
                  <a:lnTo>
                    <a:pt x="414089" y="928196"/>
                  </a:lnTo>
                  <a:lnTo>
                    <a:pt x="446074" y="966766"/>
                  </a:lnTo>
                  <a:lnTo>
                    <a:pt x="476805" y="1004710"/>
                  </a:lnTo>
                  <a:lnTo>
                    <a:pt x="506282" y="1042026"/>
                  </a:lnTo>
                  <a:lnTo>
                    <a:pt x="534504" y="1078715"/>
                  </a:lnTo>
                  <a:lnTo>
                    <a:pt x="561473" y="1114777"/>
                  </a:lnTo>
                  <a:lnTo>
                    <a:pt x="587187" y="1150212"/>
                  </a:lnTo>
                  <a:lnTo>
                    <a:pt x="611647" y="1185019"/>
                  </a:lnTo>
                  <a:lnTo>
                    <a:pt x="634852" y="121920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8618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3698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23698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979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7420" y="3081019"/>
              <a:ext cx="137159" cy="1371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640263" y="3800929"/>
            <a:ext cx="5769204" cy="1655690"/>
            <a:chOff x="2430779" y="4361179"/>
            <a:chExt cx="8549640" cy="2453640"/>
          </a:xfrm>
        </p:grpSpPr>
        <p:sp>
          <p:nvSpPr>
            <p:cNvPr id="21" name="object 21"/>
            <p:cNvSpPr/>
            <p:nvPr/>
          </p:nvSpPr>
          <p:spPr>
            <a:xfrm>
              <a:off x="6096000" y="4368799"/>
              <a:ext cx="406400" cy="2438400"/>
            </a:xfrm>
            <a:custGeom>
              <a:avLst/>
              <a:gdLst/>
              <a:ahLst/>
              <a:cxnLst/>
              <a:rect l="l" t="t" r="r" b="b"/>
              <a:pathLst>
                <a:path w="406400" h="2438400">
                  <a:moveTo>
                    <a:pt x="406400" y="0"/>
                  </a:moveTo>
                  <a:lnTo>
                    <a:pt x="406400" y="2438400"/>
                  </a:lnTo>
                </a:path>
                <a:path w="4064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6000" y="5994400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8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399" y="47751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399" y="4775199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399" y="64008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399" y="6400800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5689600" y="51815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08800" y="51815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6604000" y="6096000"/>
              <a:ext cx="1168400" cy="457200"/>
            </a:xfrm>
            <a:custGeom>
              <a:avLst/>
              <a:gdLst/>
              <a:ahLst/>
              <a:cxnLst/>
              <a:rect l="l" t="t" r="r" b="b"/>
              <a:pathLst>
                <a:path w="1168400" h="457200">
                  <a:moveTo>
                    <a:pt x="1168400" y="457200"/>
                  </a:moveTo>
                  <a:lnTo>
                    <a:pt x="1114068" y="452766"/>
                  </a:lnTo>
                  <a:lnTo>
                    <a:pt x="1060488" y="447280"/>
                  </a:lnTo>
                  <a:lnTo>
                    <a:pt x="1007659" y="440742"/>
                  </a:lnTo>
                  <a:lnTo>
                    <a:pt x="955582" y="433152"/>
                  </a:lnTo>
                  <a:lnTo>
                    <a:pt x="904256" y="424510"/>
                  </a:lnTo>
                  <a:lnTo>
                    <a:pt x="853682" y="414816"/>
                  </a:lnTo>
                  <a:lnTo>
                    <a:pt x="803859" y="404070"/>
                  </a:lnTo>
                  <a:lnTo>
                    <a:pt x="754787" y="392271"/>
                  </a:lnTo>
                  <a:lnTo>
                    <a:pt x="706467" y="379421"/>
                  </a:lnTo>
                  <a:lnTo>
                    <a:pt x="658898" y="365519"/>
                  </a:lnTo>
                  <a:lnTo>
                    <a:pt x="612081" y="350564"/>
                  </a:lnTo>
                  <a:lnTo>
                    <a:pt x="566015" y="334558"/>
                  </a:lnTo>
                  <a:lnTo>
                    <a:pt x="520701" y="317499"/>
                  </a:lnTo>
                  <a:lnTo>
                    <a:pt x="476138" y="299389"/>
                  </a:lnTo>
                  <a:lnTo>
                    <a:pt x="432327" y="280226"/>
                  </a:lnTo>
                  <a:lnTo>
                    <a:pt x="389267" y="260011"/>
                  </a:lnTo>
                  <a:lnTo>
                    <a:pt x="346958" y="238744"/>
                  </a:lnTo>
                  <a:lnTo>
                    <a:pt x="305402" y="216425"/>
                  </a:lnTo>
                  <a:lnTo>
                    <a:pt x="264596" y="193054"/>
                  </a:lnTo>
                  <a:lnTo>
                    <a:pt x="224542" y="168631"/>
                  </a:lnTo>
                  <a:lnTo>
                    <a:pt x="185240" y="143156"/>
                  </a:lnTo>
                  <a:lnTo>
                    <a:pt x="146689" y="116629"/>
                  </a:lnTo>
                  <a:lnTo>
                    <a:pt x="108889" y="89050"/>
                  </a:lnTo>
                  <a:lnTo>
                    <a:pt x="71841" y="60418"/>
                  </a:lnTo>
                  <a:lnTo>
                    <a:pt x="35544" y="30735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6379" y="6088379"/>
              <a:ext cx="199771" cy="189214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10621" y="4603676"/>
            <a:ext cx="3173834" cy="791336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 marL="1036965">
              <a:spcBef>
                <a:spcPts val="1876"/>
              </a:spcBef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some</a:t>
            </a:r>
            <a:r>
              <a:rPr sz="1754" spc="209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agreed</a:t>
            </a:r>
            <a:r>
              <a:rPr sz="1754" spc="21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distance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096375" y="3946051"/>
            <a:ext cx="1701967" cy="425920"/>
            <a:chOff x="6070600" y="4576241"/>
            <a:chExt cx="2522220" cy="631190"/>
          </a:xfrm>
        </p:grpSpPr>
        <p:sp>
          <p:nvSpPr>
            <p:cNvPr id="74" name="object 74"/>
            <p:cNvSpPr/>
            <p:nvPr/>
          </p:nvSpPr>
          <p:spPr>
            <a:xfrm>
              <a:off x="6096000" y="47752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800" y="0"/>
                  </a:moveTo>
                  <a:lnTo>
                    <a:pt x="0" y="406400"/>
                  </a:lnTo>
                </a:path>
                <a:path w="1625600" h="406400">
                  <a:moveTo>
                    <a:pt x="812800" y="0"/>
                  </a:moveTo>
                  <a:lnTo>
                    <a:pt x="1625600" y="4064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7213600" y="4632975"/>
              <a:ext cx="1371600" cy="91440"/>
            </a:xfrm>
            <a:custGeom>
              <a:avLst/>
              <a:gdLst/>
              <a:ahLst/>
              <a:cxnLst/>
              <a:rect l="l" t="t" r="r" b="b"/>
              <a:pathLst>
                <a:path w="1371600" h="91439">
                  <a:moveTo>
                    <a:pt x="1371600" y="91424"/>
                  </a:moveTo>
                  <a:lnTo>
                    <a:pt x="1322611" y="80483"/>
                  </a:lnTo>
                  <a:lnTo>
                    <a:pt x="1273483" y="70240"/>
                  </a:lnTo>
                  <a:lnTo>
                    <a:pt x="1224216" y="60693"/>
                  </a:lnTo>
                  <a:lnTo>
                    <a:pt x="1174809" y="51843"/>
                  </a:lnTo>
                  <a:lnTo>
                    <a:pt x="1125263" y="43690"/>
                  </a:lnTo>
                  <a:lnTo>
                    <a:pt x="1075578" y="36234"/>
                  </a:lnTo>
                  <a:lnTo>
                    <a:pt x="1025753" y="29475"/>
                  </a:lnTo>
                  <a:lnTo>
                    <a:pt x="975789" y="23412"/>
                  </a:lnTo>
                  <a:lnTo>
                    <a:pt x="925686" y="18047"/>
                  </a:lnTo>
                  <a:lnTo>
                    <a:pt x="875443" y="13378"/>
                  </a:lnTo>
                  <a:lnTo>
                    <a:pt x="825061" y="9406"/>
                  </a:lnTo>
                  <a:lnTo>
                    <a:pt x="774540" y="6131"/>
                  </a:lnTo>
                  <a:lnTo>
                    <a:pt x="723879" y="3553"/>
                  </a:lnTo>
                  <a:lnTo>
                    <a:pt x="673079" y="1672"/>
                  </a:lnTo>
                  <a:lnTo>
                    <a:pt x="622140" y="487"/>
                  </a:lnTo>
                  <a:lnTo>
                    <a:pt x="571061" y="0"/>
                  </a:lnTo>
                  <a:lnTo>
                    <a:pt x="519843" y="209"/>
                  </a:lnTo>
                  <a:lnTo>
                    <a:pt x="468486" y="1115"/>
                  </a:lnTo>
                  <a:lnTo>
                    <a:pt x="416989" y="2717"/>
                  </a:lnTo>
                  <a:lnTo>
                    <a:pt x="365353" y="5017"/>
                  </a:lnTo>
                  <a:lnTo>
                    <a:pt x="313578" y="8013"/>
                  </a:lnTo>
                  <a:lnTo>
                    <a:pt x="261663" y="11706"/>
                  </a:lnTo>
                  <a:lnTo>
                    <a:pt x="209609" y="16096"/>
                  </a:lnTo>
                  <a:lnTo>
                    <a:pt x="157416" y="21183"/>
                  </a:lnTo>
                  <a:lnTo>
                    <a:pt x="105083" y="26966"/>
                  </a:lnTo>
                  <a:lnTo>
                    <a:pt x="52611" y="33447"/>
                  </a:lnTo>
                  <a:lnTo>
                    <a:pt x="0" y="40624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5980" y="4576241"/>
              <a:ext cx="212801" cy="140830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5921747" y="3874332"/>
            <a:ext cx="1562279" cy="555483"/>
          </a:xfrm>
          <a:prstGeom prst="rect">
            <a:avLst/>
          </a:prstGeom>
        </p:spPr>
        <p:txBody>
          <a:bodyPr vert="horz" wrap="square" lIns="0" tIns="16711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2"/>
              </a:spcBef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centered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640263" y="3800929"/>
            <a:ext cx="5769204" cy="1650548"/>
            <a:chOff x="2430779" y="4361179"/>
            <a:chExt cx="8549640" cy="2446020"/>
          </a:xfrm>
        </p:grpSpPr>
        <p:sp>
          <p:nvSpPr>
            <p:cNvPr id="79" name="object 79"/>
            <p:cNvSpPr/>
            <p:nvPr/>
          </p:nvSpPr>
          <p:spPr>
            <a:xfrm>
              <a:off x="2438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972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2438399" y="4368799"/>
              <a:ext cx="8534400" cy="2438400"/>
            </a:xfrm>
            <a:custGeom>
              <a:avLst/>
              <a:gdLst/>
              <a:ahLst/>
              <a:cxnLst/>
              <a:rect l="l" t="t" r="r" b="b"/>
              <a:pathLst>
                <a:path w="8534400" h="2438400">
                  <a:moveTo>
                    <a:pt x="8534400" y="0"/>
                  </a:moveTo>
                  <a:lnTo>
                    <a:pt x="8534400" y="2438400"/>
                  </a:lnTo>
                </a:path>
                <a:path w="8534400" h="2438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4559" y="5090159"/>
              <a:ext cx="182879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8159" y="5496559"/>
              <a:ext cx="182879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4559" y="5902959"/>
              <a:ext cx="182879" cy="18288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8159" y="6309359"/>
              <a:ext cx="182879" cy="18288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0959" y="6309359"/>
              <a:ext cx="182879" cy="18288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7359" y="5902959"/>
              <a:ext cx="182880" cy="18288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3759" y="5496559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159" y="5090159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6559" y="5496559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0159" y="5902959"/>
              <a:ext cx="182880" cy="1828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17359" y="4683759"/>
              <a:ext cx="182880" cy="182879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723" y="445667"/>
            <a:ext cx="768961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81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96411" y="1840155"/>
            <a:ext cx="1626981" cy="1472295"/>
            <a:chOff x="9182737" y="1455419"/>
            <a:chExt cx="2411095" cy="2181860"/>
          </a:xfrm>
        </p:grpSpPr>
        <p:sp>
          <p:nvSpPr>
            <p:cNvPr id="5" name="object 5"/>
            <p:cNvSpPr/>
            <p:nvPr/>
          </p:nvSpPr>
          <p:spPr>
            <a:xfrm>
              <a:off x="9652000" y="1523999"/>
              <a:ext cx="1117600" cy="406400"/>
            </a:xfrm>
            <a:custGeom>
              <a:avLst/>
              <a:gdLst/>
              <a:ahLst/>
              <a:cxnLst/>
              <a:rect l="l" t="t" r="r" b="b"/>
              <a:pathLst>
                <a:path w="1117600" h="406400">
                  <a:moveTo>
                    <a:pt x="508000" y="0"/>
                  </a:moveTo>
                  <a:lnTo>
                    <a:pt x="442384" y="17637"/>
                  </a:lnTo>
                  <a:lnTo>
                    <a:pt x="381001" y="36687"/>
                  </a:lnTo>
                  <a:lnTo>
                    <a:pt x="323851" y="57147"/>
                  </a:lnTo>
                  <a:lnTo>
                    <a:pt x="270934" y="79019"/>
                  </a:lnTo>
                  <a:lnTo>
                    <a:pt x="222250" y="102302"/>
                  </a:lnTo>
                  <a:lnTo>
                    <a:pt x="177800" y="126996"/>
                  </a:lnTo>
                  <a:lnTo>
                    <a:pt x="137582" y="153102"/>
                  </a:lnTo>
                  <a:lnTo>
                    <a:pt x="101599" y="180619"/>
                  </a:lnTo>
                  <a:lnTo>
                    <a:pt x="69848" y="209547"/>
                  </a:lnTo>
                  <a:lnTo>
                    <a:pt x="42332" y="239887"/>
                  </a:lnTo>
                  <a:lnTo>
                    <a:pt x="19049" y="271637"/>
                  </a:lnTo>
                  <a:lnTo>
                    <a:pt x="0" y="304800"/>
                  </a:lnTo>
                </a:path>
                <a:path w="1117600" h="406400">
                  <a:moveTo>
                    <a:pt x="508000" y="0"/>
                  </a:moveTo>
                  <a:lnTo>
                    <a:pt x="573927" y="27094"/>
                  </a:lnTo>
                  <a:lnTo>
                    <a:pt x="636243" y="54187"/>
                  </a:lnTo>
                  <a:lnTo>
                    <a:pt x="694946" y="81281"/>
                  </a:lnTo>
                  <a:lnTo>
                    <a:pt x="750036" y="108374"/>
                  </a:lnTo>
                  <a:lnTo>
                    <a:pt x="801513" y="135467"/>
                  </a:lnTo>
                  <a:lnTo>
                    <a:pt x="849379" y="162560"/>
                  </a:lnTo>
                  <a:lnTo>
                    <a:pt x="893631" y="189653"/>
                  </a:lnTo>
                  <a:lnTo>
                    <a:pt x="934271" y="216746"/>
                  </a:lnTo>
                  <a:lnTo>
                    <a:pt x="971299" y="243839"/>
                  </a:lnTo>
                  <a:lnTo>
                    <a:pt x="1004713" y="270932"/>
                  </a:lnTo>
                  <a:lnTo>
                    <a:pt x="1034516" y="298025"/>
                  </a:lnTo>
                  <a:lnTo>
                    <a:pt x="1083283" y="352212"/>
                  </a:lnTo>
                  <a:lnTo>
                    <a:pt x="1102247" y="379305"/>
                  </a:lnTo>
                  <a:lnTo>
                    <a:pt x="1117600" y="406400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420" y="1455419"/>
              <a:ext cx="137159" cy="137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71803" y="1752113"/>
              <a:ext cx="1207135" cy="1637664"/>
            </a:xfrm>
            <a:custGeom>
              <a:avLst/>
              <a:gdLst/>
              <a:ahLst/>
              <a:cxnLst/>
              <a:rect l="l" t="t" r="r" b="b"/>
              <a:pathLst>
                <a:path w="1207134" h="1637664">
                  <a:moveTo>
                    <a:pt x="92997" y="246016"/>
                  </a:moveTo>
                  <a:lnTo>
                    <a:pt x="113229" y="208767"/>
                  </a:lnTo>
                  <a:lnTo>
                    <a:pt x="135793" y="173454"/>
                  </a:lnTo>
                  <a:lnTo>
                    <a:pt x="160639" y="140423"/>
                  </a:lnTo>
                  <a:lnTo>
                    <a:pt x="187717" y="110021"/>
                  </a:lnTo>
                  <a:lnTo>
                    <a:pt x="216978" y="82596"/>
                  </a:lnTo>
                  <a:lnTo>
                    <a:pt x="248373" y="58495"/>
                  </a:lnTo>
                  <a:lnTo>
                    <a:pt x="281851" y="38064"/>
                  </a:lnTo>
                  <a:lnTo>
                    <a:pt x="317363" y="21653"/>
                  </a:lnTo>
                  <a:lnTo>
                    <a:pt x="354859" y="9606"/>
                  </a:lnTo>
                  <a:lnTo>
                    <a:pt x="394290" y="2273"/>
                  </a:lnTo>
                  <a:lnTo>
                    <a:pt x="435606" y="0"/>
                  </a:lnTo>
                  <a:lnTo>
                    <a:pt x="478757" y="3133"/>
                  </a:lnTo>
                  <a:lnTo>
                    <a:pt x="523695" y="12022"/>
                  </a:lnTo>
                  <a:lnTo>
                    <a:pt x="570368" y="27012"/>
                  </a:lnTo>
                  <a:lnTo>
                    <a:pt x="618728" y="48451"/>
                  </a:lnTo>
                  <a:lnTo>
                    <a:pt x="668726" y="76686"/>
                  </a:lnTo>
                  <a:lnTo>
                    <a:pt x="701532" y="98442"/>
                  </a:lnTo>
                  <a:lnTo>
                    <a:pt x="734800" y="122961"/>
                  </a:lnTo>
                  <a:lnTo>
                    <a:pt x="768342" y="150081"/>
                  </a:lnTo>
                  <a:lnTo>
                    <a:pt x="801967" y="179640"/>
                  </a:lnTo>
                  <a:lnTo>
                    <a:pt x="835488" y="211475"/>
                  </a:lnTo>
                  <a:lnTo>
                    <a:pt x="868717" y="245423"/>
                  </a:lnTo>
                  <a:lnTo>
                    <a:pt x="901464" y="281321"/>
                  </a:lnTo>
                  <a:lnTo>
                    <a:pt x="933542" y="319008"/>
                  </a:lnTo>
                  <a:lnTo>
                    <a:pt x="964761" y="358321"/>
                  </a:lnTo>
                  <a:lnTo>
                    <a:pt x="994934" y="399097"/>
                  </a:lnTo>
                  <a:lnTo>
                    <a:pt x="1023870" y="441173"/>
                  </a:lnTo>
                  <a:lnTo>
                    <a:pt x="1051383" y="484387"/>
                  </a:lnTo>
                  <a:lnTo>
                    <a:pt x="1077283" y="528577"/>
                  </a:lnTo>
                  <a:lnTo>
                    <a:pt x="1101382" y="573579"/>
                  </a:lnTo>
                  <a:lnTo>
                    <a:pt x="1123491" y="619232"/>
                  </a:lnTo>
                  <a:lnTo>
                    <a:pt x="1143422" y="665372"/>
                  </a:lnTo>
                  <a:lnTo>
                    <a:pt x="1160987" y="711838"/>
                  </a:lnTo>
                  <a:lnTo>
                    <a:pt x="1175995" y="758466"/>
                  </a:lnTo>
                  <a:lnTo>
                    <a:pt x="1188260" y="805094"/>
                  </a:lnTo>
                  <a:lnTo>
                    <a:pt x="1197593" y="851559"/>
                  </a:lnTo>
                  <a:lnTo>
                    <a:pt x="1203804" y="897699"/>
                  </a:lnTo>
                  <a:lnTo>
                    <a:pt x="1206706" y="943352"/>
                  </a:lnTo>
                  <a:lnTo>
                    <a:pt x="1206109" y="988354"/>
                  </a:lnTo>
                  <a:lnTo>
                    <a:pt x="1201826" y="1032543"/>
                  </a:lnTo>
                  <a:lnTo>
                    <a:pt x="1193667" y="1075757"/>
                  </a:lnTo>
                  <a:lnTo>
                    <a:pt x="1180926" y="1119579"/>
                  </a:lnTo>
                  <a:lnTo>
                    <a:pt x="1164063" y="1162100"/>
                  </a:lnTo>
                  <a:lnTo>
                    <a:pt x="1143362" y="1203253"/>
                  </a:lnTo>
                  <a:lnTo>
                    <a:pt x="1119112" y="1242973"/>
                  </a:lnTo>
                  <a:lnTo>
                    <a:pt x="1091599" y="1281194"/>
                  </a:lnTo>
                  <a:lnTo>
                    <a:pt x="1061109" y="1317850"/>
                  </a:lnTo>
                  <a:lnTo>
                    <a:pt x="1027929" y="1352874"/>
                  </a:lnTo>
                  <a:lnTo>
                    <a:pt x="992346" y="1386200"/>
                  </a:lnTo>
                  <a:lnTo>
                    <a:pt x="954646" y="1417762"/>
                  </a:lnTo>
                  <a:lnTo>
                    <a:pt x="915117" y="1447494"/>
                  </a:lnTo>
                  <a:lnTo>
                    <a:pt x="874044" y="1475330"/>
                  </a:lnTo>
                  <a:lnTo>
                    <a:pt x="831714" y="1501204"/>
                  </a:lnTo>
                  <a:lnTo>
                    <a:pt x="788414" y="1525049"/>
                  </a:lnTo>
                  <a:lnTo>
                    <a:pt x="744431" y="1546800"/>
                  </a:lnTo>
                  <a:lnTo>
                    <a:pt x="700051" y="1566390"/>
                  </a:lnTo>
                  <a:lnTo>
                    <a:pt x="655561" y="1583754"/>
                  </a:lnTo>
                  <a:lnTo>
                    <a:pt x="611247" y="1598824"/>
                  </a:lnTo>
                  <a:lnTo>
                    <a:pt x="567396" y="1611535"/>
                  </a:lnTo>
                  <a:lnTo>
                    <a:pt x="524295" y="1621821"/>
                  </a:lnTo>
                  <a:lnTo>
                    <a:pt x="482230" y="1629616"/>
                  </a:lnTo>
                  <a:lnTo>
                    <a:pt x="441489" y="1634853"/>
                  </a:lnTo>
                  <a:lnTo>
                    <a:pt x="402357" y="1637466"/>
                  </a:lnTo>
                  <a:lnTo>
                    <a:pt x="365121" y="1637390"/>
                  </a:lnTo>
                  <a:lnTo>
                    <a:pt x="284670" y="1625826"/>
                  </a:lnTo>
                  <a:lnTo>
                    <a:pt x="243927" y="1611822"/>
                  </a:lnTo>
                  <a:lnTo>
                    <a:pt x="207567" y="1592896"/>
                  </a:lnTo>
                  <a:lnTo>
                    <a:pt x="175324" y="1569400"/>
                  </a:lnTo>
                  <a:lnTo>
                    <a:pt x="146926" y="1541685"/>
                  </a:lnTo>
                  <a:lnTo>
                    <a:pt x="122107" y="1510103"/>
                  </a:lnTo>
                  <a:lnTo>
                    <a:pt x="100596" y="1475005"/>
                  </a:lnTo>
                  <a:lnTo>
                    <a:pt x="82126" y="1436744"/>
                  </a:lnTo>
                  <a:lnTo>
                    <a:pt x="66426" y="1395670"/>
                  </a:lnTo>
                  <a:lnTo>
                    <a:pt x="53229" y="1352135"/>
                  </a:lnTo>
                  <a:lnTo>
                    <a:pt x="42265" y="1306491"/>
                  </a:lnTo>
                  <a:lnTo>
                    <a:pt x="33266" y="1259089"/>
                  </a:lnTo>
                  <a:lnTo>
                    <a:pt x="25962" y="1210280"/>
                  </a:lnTo>
                  <a:lnTo>
                    <a:pt x="20085" y="1160417"/>
                  </a:lnTo>
                  <a:lnTo>
                    <a:pt x="15366" y="1109851"/>
                  </a:lnTo>
                  <a:lnTo>
                    <a:pt x="11536" y="1058933"/>
                  </a:lnTo>
                  <a:lnTo>
                    <a:pt x="8326" y="1008016"/>
                  </a:lnTo>
                  <a:lnTo>
                    <a:pt x="5191" y="950685"/>
                  </a:lnTo>
                  <a:lnTo>
                    <a:pt x="2658" y="893895"/>
                  </a:lnTo>
                  <a:lnTo>
                    <a:pt x="877" y="837737"/>
                  </a:lnTo>
                  <a:lnTo>
                    <a:pt x="0" y="782302"/>
                  </a:lnTo>
                  <a:lnTo>
                    <a:pt x="176" y="727679"/>
                  </a:lnTo>
                  <a:lnTo>
                    <a:pt x="1556" y="673958"/>
                  </a:lnTo>
                  <a:lnTo>
                    <a:pt x="4290" y="621231"/>
                  </a:lnTo>
                  <a:lnTo>
                    <a:pt x="8530" y="569588"/>
                  </a:lnTo>
                  <a:lnTo>
                    <a:pt x="14426" y="519119"/>
                  </a:lnTo>
                  <a:lnTo>
                    <a:pt x="22127" y="469914"/>
                  </a:lnTo>
                  <a:lnTo>
                    <a:pt x="31786" y="422063"/>
                  </a:lnTo>
                  <a:lnTo>
                    <a:pt x="43551" y="375658"/>
                  </a:lnTo>
                  <a:lnTo>
                    <a:pt x="57574" y="330788"/>
                  </a:lnTo>
                  <a:lnTo>
                    <a:pt x="74006" y="287544"/>
                  </a:lnTo>
                  <a:lnTo>
                    <a:pt x="92997" y="246016"/>
                  </a:lnTo>
                  <a:close/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9197977" y="1727199"/>
              <a:ext cx="880110" cy="1894839"/>
            </a:xfrm>
            <a:custGeom>
              <a:avLst/>
              <a:gdLst/>
              <a:ahLst/>
              <a:cxnLst/>
              <a:rect l="l" t="t" r="r" b="b"/>
              <a:pathLst>
                <a:path w="880109" h="1894839">
                  <a:moveTo>
                    <a:pt x="691094" y="135470"/>
                  </a:moveTo>
                  <a:lnTo>
                    <a:pt x="733715" y="196838"/>
                  </a:lnTo>
                  <a:lnTo>
                    <a:pt x="753101" y="231111"/>
                  </a:lnTo>
                  <a:lnTo>
                    <a:pt x="771181" y="267683"/>
                  </a:lnTo>
                  <a:lnTo>
                    <a:pt x="787937" y="306485"/>
                  </a:lnTo>
                  <a:lnTo>
                    <a:pt x="803351" y="347448"/>
                  </a:lnTo>
                  <a:lnTo>
                    <a:pt x="817407" y="390501"/>
                  </a:lnTo>
                  <a:lnTo>
                    <a:pt x="830087" y="435574"/>
                  </a:lnTo>
                  <a:lnTo>
                    <a:pt x="841373" y="482600"/>
                  </a:lnTo>
                  <a:lnTo>
                    <a:pt x="851248" y="531506"/>
                  </a:lnTo>
                  <a:lnTo>
                    <a:pt x="859694" y="582224"/>
                  </a:lnTo>
                  <a:lnTo>
                    <a:pt x="866694" y="634685"/>
                  </a:lnTo>
                  <a:lnTo>
                    <a:pt x="872231" y="688818"/>
                  </a:lnTo>
                  <a:lnTo>
                    <a:pt x="876287" y="744553"/>
                  </a:lnTo>
                  <a:lnTo>
                    <a:pt x="878844" y="801822"/>
                  </a:lnTo>
                  <a:lnTo>
                    <a:pt x="879886" y="860554"/>
                  </a:lnTo>
                  <a:lnTo>
                    <a:pt x="879394" y="920679"/>
                  </a:lnTo>
                  <a:lnTo>
                    <a:pt x="877352" y="982129"/>
                  </a:lnTo>
                  <a:lnTo>
                    <a:pt x="874177" y="1038465"/>
                  </a:lnTo>
                  <a:lnTo>
                    <a:pt x="869733" y="1095499"/>
                  </a:lnTo>
                  <a:lnTo>
                    <a:pt x="864018" y="1152915"/>
                  </a:lnTo>
                  <a:lnTo>
                    <a:pt x="857034" y="1210393"/>
                  </a:lnTo>
                  <a:lnTo>
                    <a:pt x="848779" y="1267618"/>
                  </a:lnTo>
                  <a:lnTo>
                    <a:pt x="839254" y="1324270"/>
                  </a:lnTo>
                  <a:lnTo>
                    <a:pt x="828460" y="1380034"/>
                  </a:lnTo>
                  <a:lnTo>
                    <a:pt x="816395" y="1434591"/>
                  </a:lnTo>
                  <a:lnTo>
                    <a:pt x="803060" y="1487624"/>
                  </a:lnTo>
                  <a:lnTo>
                    <a:pt x="788455" y="1538816"/>
                  </a:lnTo>
                  <a:lnTo>
                    <a:pt x="772580" y="1587848"/>
                  </a:lnTo>
                  <a:lnTo>
                    <a:pt x="755435" y="1634404"/>
                  </a:lnTo>
                  <a:lnTo>
                    <a:pt x="737020" y="1678166"/>
                  </a:lnTo>
                  <a:lnTo>
                    <a:pt x="717334" y="1718816"/>
                  </a:lnTo>
                  <a:lnTo>
                    <a:pt x="696379" y="1756038"/>
                  </a:lnTo>
                  <a:lnTo>
                    <a:pt x="674154" y="1789513"/>
                  </a:lnTo>
                  <a:lnTo>
                    <a:pt x="625893" y="1843954"/>
                  </a:lnTo>
                  <a:lnTo>
                    <a:pt x="572552" y="1879600"/>
                  </a:lnTo>
                  <a:lnTo>
                    <a:pt x="511235" y="1894793"/>
                  </a:lnTo>
                  <a:lnTo>
                    <a:pt x="479057" y="1894043"/>
                  </a:lnTo>
                  <a:lnTo>
                    <a:pt x="412850" y="1876885"/>
                  </a:lnTo>
                  <a:lnTo>
                    <a:pt x="345754" y="1840233"/>
                  </a:lnTo>
                  <a:lnTo>
                    <a:pt x="312466" y="1815116"/>
                  </a:lnTo>
                  <a:lnTo>
                    <a:pt x="279665" y="1785747"/>
                  </a:lnTo>
                  <a:lnTo>
                    <a:pt x="247591" y="1752335"/>
                  </a:lnTo>
                  <a:lnTo>
                    <a:pt x="216480" y="1715086"/>
                  </a:lnTo>
                  <a:lnTo>
                    <a:pt x="186568" y="1674208"/>
                  </a:lnTo>
                  <a:lnTo>
                    <a:pt x="158093" y="1629908"/>
                  </a:lnTo>
                  <a:lnTo>
                    <a:pt x="131292" y="1582394"/>
                  </a:lnTo>
                  <a:lnTo>
                    <a:pt x="106403" y="1531873"/>
                  </a:lnTo>
                  <a:lnTo>
                    <a:pt x="83661" y="1478553"/>
                  </a:lnTo>
                  <a:lnTo>
                    <a:pt x="63304" y="1422641"/>
                  </a:lnTo>
                  <a:lnTo>
                    <a:pt x="45569" y="1364344"/>
                  </a:lnTo>
                  <a:lnTo>
                    <a:pt x="30694" y="1303870"/>
                  </a:lnTo>
                  <a:lnTo>
                    <a:pt x="21070" y="1254597"/>
                  </a:lnTo>
                  <a:lnTo>
                    <a:pt x="13328" y="1204259"/>
                  </a:lnTo>
                  <a:lnTo>
                    <a:pt x="7409" y="1153023"/>
                  </a:lnTo>
                  <a:lnTo>
                    <a:pt x="3254" y="1101061"/>
                  </a:lnTo>
                  <a:lnTo>
                    <a:pt x="803" y="1048539"/>
                  </a:lnTo>
                  <a:lnTo>
                    <a:pt x="0" y="995628"/>
                  </a:lnTo>
                  <a:lnTo>
                    <a:pt x="783" y="942497"/>
                  </a:lnTo>
                  <a:lnTo>
                    <a:pt x="3096" y="889314"/>
                  </a:lnTo>
                  <a:lnTo>
                    <a:pt x="6878" y="836249"/>
                  </a:lnTo>
                  <a:lnTo>
                    <a:pt x="12071" y="783470"/>
                  </a:lnTo>
                  <a:lnTo>
                    <a:pt x="18617" y="731148"/>
                  </a:lnTo>
                  <a:lnTo>
                    <a:pt x="26457" y="679450"/>
                  </a:lnTo>
                  <a:lnTo>
                    <a:pt x="35531" y="628545"/>
                  </a:lnTo>
                  <a:lnTo>
                    <a:pt x="45781" y="578604"/>
                  </a:lnTo>
                  <a:lnTo>
                    <a:pt x="57148" y="529794"/>
                  </a:lnTo>
                  <a:lnTo>
                    <a:pt x="69573" y="482285"/>
                  </a:lnTo>
                  <a:lnTo>
                    <a:pt x="82999" y="436246"/>
                  </a:lnTo>
                  <a:lnTo>
                    <a:pt x="97364" y="391846"/>
                  </a:lnTo>
                  <a:lnTo>
                    <a:pt x="112612" y="349254"/>
                  </a:lnTo>
                  <a:lnTo>
                    <a:pt x="128683" y="308638"/>
                  </a:lnTo>
                  <a:lnTo>
                    <a:pt x="145519" y="270169"/>
                  </a:lnTo>
                  <a:lnTo>
                    <a:pt x="163059" y="234015"/>
                  </a:lnTo>
                  <a:lnTo>
                    <a:pt x="181247" y="200345"/>
                  </a:lnTo>
                  <a:lnTo>
                    <a:pt x="233414" y="122628"/>
                  </a:lnTo>
                  <a:lnTo>
                    <a:pt x="268102" y="83924"/>
                  </a:lnTo>
                  <a:lnTo>
                    <a:pt x="303826" y="52922"/>
                  </a:lnTo>
                  <a:lnTo>
                    <a:pt x="340328" y="29324"/>
                  </a:lnTo>
                  <a:lnTo>
                    <a:pt x="377348" y="12835"/>
                  </a:lnTo>
                  <a:lnTo>
                    <a:pt x="414627" y="3159"/>
                  </a:lnTo>
                  <a:lnTo>
                    <a:pt x="451907" y="0"/>
                  </a:lnTo>
                  <a:lnTo>
                    <a:pt x="488927" y="3060"/>
                  </a:lnTo>
                  <a:lnTo>
                    <a:pt x="561154" y="26659"/>
                  </a:lnTo>
                  <a:lnTo>
                    <a:pt x="595841" y="46604"/>
                  </a:lnTo>
                  <a:lnTo>
                    <a:pt x="629234" y="71585"/>
                  </a:lnTo>
                  <a:lnTo>
                    <a:pt x="661071" y="101306"/>
                  </a:lnTo>
                  <a:lnTo>
                    <a:pt x="691094" y="135470"/>
                  </a:lnTo>
                  <a:close/>
                </a:path>
                <a:path w="880109" h="1894839">
                  <a:moveTo>
                    <a:pt x="454023" y="101600"/>
                  </a:moveTo>
                  <a:lnTo>
                    <a:pt x="487185" y="136173"/>
                  </a:lnTo>
                  <a:lnTo>
                    <a:pt x="518936" y="172157"/>
                  </a:lnTo>
                  <a:lnTo>
                    <a:pt x="549275" y="209551"/>
                  </a:lnTo>
                  <a:lnTo>
                    <a:pt x="578203" y="248357"/>
                  </a:lnTo>
                  <a:lnTo>
                    <a:pt x="605720" y="288574"/>
                  </a:lnTo>
                  <a:lnTo>
                    <a:pt x="631826" y="330201"/>
                  </a:lnTo>
                  <a:lnTo>
                    <a:pt x="656520" y="373240"/>
                  </a:lnTo>
                  <a:lnTo>
                    <a:pt x="679803" y="417689"/>
                  </a:lnTo>
                  <a:lnTo>
                    <a:pt x="701675" y="463550"/>
                  </a:lnTo>
                  <a:lnTo>
                    <a:pt x="722136" y="510822"/>
                  </a:lnTo>
                  <a:lnTo>
                    <a:pt x="741185" y="559505"/>
                  </a:lnTo>
                  <a:lnTo>
                    <a:pt x="758823" y="609600"/>
                  </a:lnTo>
                </a:path>
                <a:path w="880109" h="1894839">
                  <a:moveTo>
                    <a:pt x="758823" y="609600"/>
                  </a:moveTo>
                  <a:lnTo>
                    <a:pt x="726211" y="644721"/>
                  </a:lnTo>
                  <a:lnTo>
                    <a:pt x="696107" y="682351"/>
                  </a:lnTo>
                  <a:lnTo>
                    <a:pt x="668513" y="722489"/>
                  </a:lnTo>
                  <a:lnTo>
                    <a:pt x="643427" y="765137"/>
                  </a:lnTo>
                  <a:lnTo>
                    <a:pt x="620849" y="810293"/>
                  </a:lnTo>
                  <a:lnTo>
                    <a:pt x="600780" y="857957"/>
                  </a:lnTo>
                  <a:lnTo>
                    <a:pt x="583219" y="908130"/>
                  </a:lnTo>
                  <a:lnTo>
                    <a:pt x="568167" y="960810"/>
                  </a:lnTo>
                  <a:lnTo>
                    <a:pt x="555623" y="1016000"/>
                  </a:lnTo>
                </a:path>
                <a:path w="880109" h="1894839">
                  <a:moveTo>
                    <a:pt x="555623" y="1016000"/>
                  </a:moveTo>
                  <a:lnTo>
                    <a:pt x="574926" y="1066799"/>
                  </a:lnTo>
                  <a:lnTo>
                    <a:pt x="592197" y="1117598"/>
                  </a:lnTo>
                  <a:lnTo>
                    <a:pt x="607437" y="1168398"/>
                  </a:lnTo>
                  <a:lnTo>
                    <a:pt x="620645" y="1219199"/>
                  </a:lnTo>
                  <a:lnTo>
                    <a:pt x="631821" y="1270000"/>
                  </a:lnTo>
                  <a:lnTo>
                    <a:pt x="640965" y="1320800"/>
                  </a:lnTo>
                  <a:lnTo>
                    <a:pt x="648078" y="1371601"/>
                  </a:lnTo>
                  <a:lnTo>
                    <a:pt x="653158" y="1422401"/>
                  </a:lnTo>
                  <a:lnTo>
                    <a:pt x="656207" y="1473200"/>
                  </a:lnTo>
                  <a:lnTo>
                    <a:pt x="657223" y="1524000"/>
                  </a:lnTo>
                </a:path>
                <a:path w="880109" h="1894839">
                  <a:moveTo>
                    <a:pt x="555623" y="1016000"/>
                  </a:moveTo>
                  <a:lnTo>
                    <a:pt x="506939" y="1066094"/>
                  </a:lnTo>
                  <a:lnTo>
                    <a:pt x="462489" y="1114777"/>
                  </a:lnTo>
                  <a:lnTo>
                    <a:pt x="422273" y="1162049"/>
                  </a:lnTo>
                  <a:lnTo>
                    <a:pt x="386289" y="1207910"/>
                  </a:lnTo>
                  <a:lnTo>
                    <a:pt x="354539" y="1252359"/>
                  </a:lnTo>
                  <a:lnTo>
                    <a:pt x="327023" y="1295398"/>
                  </a:lnTo>
                  <a:lnTo>
                    <a:pt x="303739" y="1337025"/>
                  </a:lnTo>
                  <a:lnTo>
                    <a:pt x="284689" y="1377242"/>
                  </a:lnTo>
                  <a:lnTo>
                    <a:pt x="269873" y="1416048"/>
                  </a:lnTo>
                  <a:lnTo>
                    <a:pt x="259289" y="1453442"/>
                  </a:lnTo>
                  <a:lnTo>
                    <a:pt x="252939" y="1489426"/>
                  </a:lnTo>
                  <a:lnTo>
                    <a:pt x="250823" y="15240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3420" y="1760219"/>
              <a:ext cx="137159" cy="137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220" y="2268219"/>
              <a:ext cx="137159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2674619"/>
              <a:ext cx="137159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20" y="3182619"/>
              <a:ext cx="137159" cy="137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6620" y="3182619"/>
              <a:ext cx="137159" cy="1371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41147" y="193040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228452" y="0"/>
                  </a:moveTo>
                  <a:lnTo>
                    <a:pt x="275560" y="13006"/>
                  </a:lnTo>
                  <a:lnTo>
                    <a:pt x="321262" y="28123"/>
                  </a:lnTo>
                  <a:lnTo>
                    <a:pt x="365558" y="45349"/>
                  </a:lnTo>
                  <a:lnTo>
                    <a:pt x="408447" y="64685"/>
                  </a:lnTo>
                  <a:lnTo>
                    <a:pt x="449931" y="86130"/>
                  </a:lnTo>
                  <a:lnTo>
                    <a:pt x="490008" y="109684"/>
                  </a:lnTo>
                  <a:lnTo>
                    <a:pt x="528679" y="135348"/>
                  </a:lnTo>
                  <a:lnTo>
                    <a:pt x="565944" y="163122"/>
                  </a:lnTo>
                  <a:lnTo>
                    <a:pt x="601803" y="193005"/>
                  </a:lnTo>
                  <a:lnTo>
                    <a:pt x="636256" y="224997"/>
                  </a:lnTo>
                  <a:lnTo>
                    <a:pt x="669302" y="259098"/>
                  </a:lnTo>
                  <a:lnTo>
                    <a:pt x="700942" y="295309"/>
                  </a:lnTo>
                  <a:lnTo>
                    <a:pt x="731177" y="333628"/>
                  </a:lnTo>
                  <a:lnTo>
                    <a:pt x="760005" y="374057"/>
                  </a:lnTo>
                  <a:lnTo>
                    <a:pt x="787427" y="416596"/>
                  </a:lnTo>
                  <a:lnTo>
                    <a:pt x="813443" y="461243"/>
                  </a:lnTo>
                  <a:lnTo>
                    <a:pt x="838052" y="508000"/>
                  </a:lnTo>
                </a:path>
                <a:path w="838200" h="1219200">
                  <a:moveTo>
                    <a:pt x="177652" y="50800"/>
                  </a:moveTo>
                  <a:lnTo>
                    <a:pt x="148696" y="82803"/>
                  </a:lnTo>
                  <a:lnTo>
                    <a:pt x="122788" y="117855"/>
                  </a:lnTo>
                  <a:lnTo>
                    <a:pt x="99928" y="155955"/>
                  </a:lnTo>
                  <a:lnTo>
                    <a:pt x="80116" y="197103"/>
                  </a:lnTo>
                  <a:lnTo>
                    <a:pt x="63352" y="241300"/>
                  </a:lnTo>
                  <a:lnTo>
                    <a:pt x="49636" y="288544"/>
                  </a:lnTo>
                  <a:lnTo>
                    <a:pt x="38968" y="338836"/>
                  </a:lnTo>
                  <a:lnTo>
                    <a:pt x="31348" y="392175"/>
                  </a:lnTo>
                  <a:lnTo>
                    <a:pt x="26776" y="448563"/>
                  </a:lnTo>
                  <a:lnTo>
                    <a:pt x="25252" y="508000"/>
                  </a:lnTo>
                </a:path>
                <a:path w="838200" h="1219200">
                  <a:moveTo>
                    <a:pt x="25252" y="508000"/>
                  </a:moveTo>
                  <a:lnTo>
                    <a:pt x="18037" y="569620"/>
                  </a:lnTo>
                  <a:lnTo>
                    <a:pt x="12025" y="629437"/>
                  </a:lnTo>
                  <a:lnTo>
                    <a:pt x="7215" y="687452"/>
                  </a:lnTo>
                  <a:lnTo>
                    <a:pt x="3607" y="743662"/>
                  </a:lnTo>
                  <a:lnTo>
                    <a:pt x="1202" y="798070"/>
                  </a:lnTo>
                  <a:lnTo>
                    <a:pt x="0" y="850674"/>
                  </a:lnTo>
                  <a:lnTo>
                    <a:pt x="0" y="901474"/>
                  </a:lnTo>
                  <a:lnTo>
                    <a:pt x="1202" y="950471"/>
                  </a:lnTo>
                  <a:lnTo>
                    <a:pt x="3607" y="997664"/>
                  </a:lnTo>
                  <a:lnTo>
                    <a:pt x="7215" y="1043054"/>
                  </a:lnTo>
                  <a:lnTo>
                    <a:pt x="12025" y="1086640"/>
                  </a:lnTo>
                  <a:lnTo>
                    <a:pt x="18037" y="1128422"/>
                  </a:lnTo>
                  <a:lnTo>
                    <a:pt x="25252" y="1168400"/>
                  </a:lnTo>
                </a:path>
                <a:path w="838200" h="1219200">
                  <a:moveTo>
                    <a:pt x="25252" y="508000"/>
                  </a:moveTo>
                  <a:lnTo>
                    <a:pt x="69780" y="552841"/>
                  </a:lnTo>
                  <a:lnTo>
                    <a:pt x="113054" y="597055"/>
                  </a:lnTo>
                  <a:lnTo>
                    <a:pt x="155073" y="640642"/>
                  </a:lnTo>
                  <a:lnTo>
                    <a:pt x="195838" y="683603"/>
                  </a:lnTo>
                  <a:lnTo>
                    <a:pt x="235349" y="725936"/>
                  </a:lnTo>
                  <a:lnTo>
                    <a:pt x="273605" y="767642"/>
                  </a:lnTo>
                  <a:lnTo>
                    <a:pt x="310607" y="808721"/>
                  </a:lnTo>
                  <a:lnTo>
                    <a:pt x="346355" y="849173"/>
                  </a:lnTo>
                  <a:lnTo>
                    <a:pt x="380849" y="888998"/>
                  </a:lnTo>
                  <a:lnTo>
                    <a:pt x="414089" y="928196"/>
                  </a:lnTo>
                  <a:lnTo>
                    <a:pt x="446074" y="966766"/>
                  </a:lnTo>
                  <a:lnTo>
                    <a:pt x="476805" y="1004710"/>
                  </a:lnTo>
                  <a:lnTo>
                    <a:pt x="506282" y="1042026"/>
                  </a:lnTo>
                  <a:lnTo>
                    <a:pt x="534504" y="1078715"/>
                  </a:lnTo>
                  <a:lnTo>
                    <a:pt x="561473" y="1114777"/>
                  </a:lnTo>
                  <a:lnTo>
                    <a:pt x="587187" y="1150212"/>
                  </a:lnTo>
                  <a:lnTo>
                    <a:pt x="611647" y="1185019"/>
                  </a:lnTo>
                  <a:lnTo>
                    <a:pt x="634852" y="1219200"/>
                  </a:lnTo>
                </a:path>
              </a:pathLst>
            </a:custGeom>
            <a:ln w="3048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861819"/>
              <a:ext cx="137159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369819"/>
              <a:ext cx="137159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2369819"/>
              <a:ext cx="137159" cy="137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979419"/>
              <a:ext cx="137159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7420" y="3081019"/>
              <a:ext cx="137159" cy="1371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640263" y="3800929"/>
            <a:ext cx="5769204" cy="1655690"/>
            <a:chOff x="2430779" y="4361179"/>
            <a:chExt cx="8549640" cy="2453640"/>
          </a:xfrm>
        </p:grpSpPr>
        <p:sp>
          <p:nvSpPr>
            <p:cNvPr id="21" name="object 21"/>
            <p:cNvSpPr/>
            <p:nvPr/>
          </p:nvSpPr>
          <p:spPr>
            <a:xfrm>
              <a:off x="6096000" y="4368799"/>
              <a:ext cx="406400" cy="2438400"/>
            </a:xfrm>
            <a:custGeom>
              <a:avLst/>
              <a:gdLst/>
              <a:ahLst/>
              <a:cxnLst/>
              <a:rect l="l" t="t" r="r" b="b"/>
              <a:pathLst>
                <a:path w="406400" h="2438400">
                  <a:moveTo>
                    <a:pt x="406400" y="0"/>
                  </a:moveTo>
                  <a:lnTo>
                    <a:pt x="406400" y="2438400"/>
                  </a:lnTo>
                </a:path>
                <a:path w="4064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8399" y="59944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6000" y="5994400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8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399" y="47751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399" y="4775199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38399" y="5587999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399" y="6400800"/>
              <a:ext cx="8534400" cy="0"/>
            </a:xfrm>
            <a:custGeom>
              <a:avLst/>
              <a:gdLst/>
              <a:ahLst/>
              <a:cxnLst/>
              <a:rect l="l" t="t" r="r" b="b"/>
              <a:pathLst>
                <a:path w="8534400">
                  <a:moveTo>
                    <a:pt x="85344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399" y="6400800"/>
              <a:ext cx="8534400" cy="406400"/>
            </a:xfrm>
            <a:custGeom>
              <a:avLst/>
              <a:gdLst/>
              <a:ahLst/>
              <a:cxnLst/>
              <a:rect l="l" t="t" r="r" b="b"/>
              <a:pathLst>
                <a:path w="8534400" h="406400">
                  <a:moveTo>
                    <a:pt x="0" y="0"/>
                  </a:moveTo>
                  <a:lnTo>
                    <a:pt x="8534400" y="0"/>
                  </a:lnTo>
                </a:path>
                <a:path w="8534400" h="406400">
                  <a:moveTo>
                    <a:pt x="0" y="406400"/>
                  </a:moveTo>
                  <a:lnTo>
                    <a:pt x="85344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2844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3251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3657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4064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4470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4876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3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89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69088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52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77216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1280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8534400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8940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3471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7535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599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566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5689600" y="51815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08800" y="51815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6604000" y="6096000"/>
              <a:ext cx="1168400" cy="457200"/>
            </a:xfrm>
            <a:custGeom>
              <a:avLst/>
              <a:gdLst/>
              <a:ahLst/>
              <a:cxnLst/>
              <a:rect l="l" t="t" r="r" b="b"/>
              <a:pathLst>
                <a:path w="1168400" h="457200">
                  <a:moveTo>
                    <a:pt x="1168400" y="457200"/>
                  </a:moveTo>
                  <a:lnTo>
                    <a:pt x="1114068" y="452766"/>
                  </a:lnTo>
                  <a:lnTo>
                    <a:pt x="1060488" y="447280"/>
                  </a:lnTo>
                  <a:lnTo>
                    <a:pt x="1007659" y="440742"/>
                  </a:lnTo>
                  <a:lnTo>
                    <a:pt x="955582" y="433152"/>
                  </a:lnTo>
                  <a:lnTo>
                    <a:pt x="904256" y="424510"/>
                  </a:lnTo>
                  <a:lnTo>
                    <a:pt x="853682" y="414816"/>
                  </a:lnTo>
                  <a:lnTo>
                    <a:pt x="803859" y="404070"/>
                  </a:lnTo>
                  <a:lnTo>
                    <a:pt x="754787" y="392271"/>
                  </a:lnTo>
                  <a:lnTo>
                    <a:pt x="706467" y="379421"/>
                  </a:lnTo>
                  <a:lnTo>
                    <a:pt x="658898" y="365519"/>
                  </a:lnTo>
                  <a:lnTo>
                    <a:pt x="612081" y="350564"/>
                  </a:lnTo>
                  <a:lnTo>
                    <a:pt x="566015" y="334558"/>
                  </a:lnTo>
                  <a:lnTo>
                    <a:pt x="520701" y="317499"/>
                  </a:lnTo>
                  <a:lnTo>
                    <a:pt x="476138" y="299389"/>
                  </a:lnTo>
                  <a:lnTo>
                    <a:pt x="432327" y="280226"/>
                  </a:lnTo>
                  <a:lnTo>
                    <a:pt x="389267" y="260011"/>
                  </a:lnTo>
                  <a:lnTo>
                    <a:pt x="346958" y="238744"/>
                  </a:lnTo>
                  <a:lnTo>
                    <a:pt x="305402" y="216425"/>
                  </a:lnTo>
                  <a:lnTo>
                    <a:pt x="264596" y="193054"/>
                  </a:lnTo>
                  <a:lnTo>
                    <a:pt x="224542" y="168631"/>
                  </a:lnTo>
                  <a:lnTo>
                    <a:pt x="185240" y="143156"/>
                  </a:lnTo>
                  <a:lnTo>
                    <a:pt x="146689" y="116629"/>
                  </a:lnTo>
                  <a:lnTo>
                    <a:pt x="108889" y="89050"/>
                  </a:lnTo>
                  <a:lnTo>
                    <a:pt x="71841" y="60418"/>
                  </a:lnTo>
                  <a:lnTo>
                    <a:pt x="35544" y="30735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6379" y="6088379"/>
              <a:ext cx="199771" cy="18921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096000" y="4775199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800" y="0"/>
                  </a:moveTo>
                  <a:lnTo>
                    <a:pt x="0" y="406400"/>
                  </a:lnTo>
                </a:path>
                <a:path w="1625600" h="406400">
                  <a:moveTo>
                    <a:pt x="812800" y="0"/>
                  </a:moveTo>
                  <a:lnTo>
                    <a:pt x="1625600" y="40640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7213600" y="4632975"/>
              <a:ext cx="1371600" cy="91440"/>
            </a:xfrm>
            <a:custGeom>
              <a:avLst/>
              <a:gdLst/>
              <a:ahLst/>
              <a:cxnLst/>
              <a:rect l="l" t="t" r="r" b="b"/>
              <a:pathLst>
                <a:path w="1371600" h="91439">
                  <a:moveTo>
                    <a:pt x="1371600" y="91424"/>
                  </a:moveTo>
                  <a:lnTo>
                    <a:pt x="1322611" y="80483"/>
                  </a:lnTo>
                  <a:lnTo>
                    <a:pt x="1273483" y="70240"/>
                  </a:lnTo>
                  <a:lnTo>
                    <a:pt x="1224216" y="60693"/>
                  </a:lnTo>
                  <a:lnTo>
                    <a:pt x="1174809" y="51843"/>
                  </a:lnTo>
                  <a:lnTo>
                    <a:pt x="1125263" y="43690"/>
                  </a:lnTo>
                  <a:lnTo>
                    <a:pt x="1075578" y="36234"/>
                  </a:lnTo>
                  <a:lnTo>
                    <a:pt x="1025753" y="29475"/>
                  </a:lnTo>
                  <a:lnTo>
                    <a:pt x="975789" y="23412"/>
                  </a:lnTo>
                  <a:lnTo>
                    <a:pt x="925686" y="18047"/>
                  </a:lnTo>
                  <a:lnTo>
                    <a:pt x="875443" y="13378"/>
                  </a:lnTo>
                  <a:lnTo>
                    <a:pt x="825061" y="9406"/>
                  </a:lnTo>
                  <a:lnTo>
                    <a:pt x="774540" y="6131"/>
                  </a:lnTo>
                  <a:lnTo>
                    <a:pt x="723879" y="3553"/>
                  </a:lnTo>
                  <a:lnTo>
                    <a:pt x="673079" y="1672"/>
                  </a:lnTo>
                  <a:lnTo>
                    <a:pt x="622140" y="487"/>
                  </a:lnTo>
                  <a:lnTo>
                    <a:pt x="571061" y="0"/>
                  </a:lnTo>
                  <a:lnTo>
                    <a:pt x="519843" y="209"/>
                  </a:lnTo>
                  <a:lnTo>
                    <a:pt x="468486" y="1115"/>
                  </a:lnTo>
                  <a:lnTo>
                    <a:pt x="416989" y="2717"/>
                  </a:lnTo>
                  <a:lnTo>
                    <a:pt x="365353" y="5017"/>
                  </a:lnTo>
                  <a:lnTo>
                    <a:pt x="313578" y="8013"/>
                  </a:lnTo>
                  <a:lnTo>
                    <a:pt x="261663" y="11706"/>
                  </a:lnTo>
                  <a:lnTo>
                    <a:pt x="209609" y="16096"/>
                  </a:lnTo>
                  <a:lnTo>
                    <a:pt x="157416" y="21183"/>
                  </a:lnTo>
                  <a:lnTo>
                    <a:pt x="105083" y="26966"/>
                  </a:lnTo>
                  <a:lnTo>
                    <a:pt x="52611" y="33447"/>
                  </a:lnTo>
                  <a:lnTo>
                    <a:pt x="0" y="40624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5979" y="4576241"/>
              <a:ext cx="212801" cy="14083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265665" y="1611899"/>
            <a:ext cx="4279769" cy="2150683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lnSpc>
                <a:spcPts val="2102"/>
              </a:lnSpc>
              <a:spcBef>
                <a:spcPts val="61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Input:</a:t>
            </a:r>
            <a:r>
              <a:rPr sz="1754" b="1" spc="6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Output:</a:t>
            </a:r>
            <a:r>
              <a:rPr sz="1754" b="1" spc="5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</a:t>
            </a:r>
            <a:r>
              <a:rPr sz="1754" spc="111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0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i="1" spc="24" dirty="0">
                <a:latin typeface="Cambria"/>
                <a:cs typeface="Cambria"/>
              </a:rPr>
              <a:t>T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1296"/>
              </a:spcBef>
            </a:pPr>
            <a:endParaRPr sz="1754">
              <a:latin typeface="Cambria"/>
              <a:cs typeface="Cambria"/>
            </a:endParaRPr>
          </a:p>
          <a:p>
            <a:pPr marL="8570">
              <a:lnSpc>
                <a:spcPts val="2102"/>
              </a:lnSpc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Base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case:</a:t>
            </a:r>
            <a:r>
              <a:rPr sz="1754" b="1" spc="91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spc="263" dirty="0">
                <a:latin typeface="Cambria"/>
                <a:cs typeface="Cambria"/>
              </a:rPr>
              <a:t>A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single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vertex</a:t>
            </a:r>
            <a:endParaRPr sz="1754">
              <a:latin typeface="Cambria"/>
              <a:cs typeface="Cambria"/>
            </a:endParaRPr>
          </a:p>
          <a:p>
            <a:pPr marL="8570" marR="3428">
              <a:lnSpc>
                <a:spcPts val="2099"/>
              </a:lnSpc>
              <a:spcBef>
                <a:spcPts val="74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Divide:</a:t>
            </a:r>
            <a:r>
              <a:rPr sz="1754" b="1" spc="145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latin typeface="Cambria"/>
                <a:cs typeface="Cambria"/>
              </a:rPr>
              <a:t>Recursively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47" dirty="0">
                <a:latin typeface="Cambria"/>
                <a:cs typeface="Cambria"/>
              </a:rPr>
              <a:t>apply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algorithm</a:t>
            </a:r>
            <a:r>
              <a:rPr sz="1754" spc="202" dirty="0">
                <a:latin typeface="Cambria"/>
                <a:cs typeface="Cambria"/>
              </a:rPr>
              <a:t> </a:t>
            </a:r>
            <a:r>
              <a:rPr sz="1754" spc="-17" dirty="0">
                <a:latin typeface="Cambria"/>
                <a:cs typeface="Cambria"/>
              </a:rPr>
              <a:t>to </a:t>
            </a:r>
            <a:r>
              <a:rPr sz="1754" dirty="0">
                <a:latin typeface="Cambria"/>
                <a:cs typeface="Cambria"/>
              </a:rPr>
              <a:t>draw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the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subtrees</a:t>
            </a:r>
            <a:endParaRPr sz="1754">
              <a:latin typeface="Cambria"/>
              <a:cs typeface="Cambria"/>
            </a:endParaRPr>
          </a:p>
          <a:p>
            <a:pPr marL="8570">
              <a:spcBef>
                <a:spcPts val="597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Conquer: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21747" y="3874332"/>
            <a:ext cx="1562279" cy="555483"/>
          </a:xfrm>
          <a:prstGeom prst="rect">
            <a:avLst/>
          </a:prstGeom>
        </p:spPr>
        <p:txBody>
          <a:bodyPr vert="horz" wrap="square" lIns="0" tIns="16711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2"/>
              </a:spcBef>
            </a:pPr>
            <a:r>
              <a:rPr sz="1754" dirty="0">
                <a:latin typeface="Cambria"/>
                <a:cs typeface="Cambria"/>
              </a:rPr>
              <a:t>parent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centered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310621" y="4603676"/>
            <a:ext cx="4630703" cy="111257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754">
              <a:latin typeface="Cambria"/>
              <a:cs typeface="Cambria"/>
            </a:endParaRPr>
          </a:p>
          <a:p>
            <a:pPr marL="1036965">
              <a:spcBef>
                <a:spcPts val="1876"/>
              </a:spcBef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some</a:t>
            </a:r>
            <a:r>
              <a:rPr sz="1754" spc="209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agreed</a:t>
            </a:r>
            <a:r>
              <a:rPr sz="1754" spc="21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distance</a:t>
            </a:r>
            <a:endParaRPr sz="1754">
              <a:latin typeface="Cambria"/>
              <a:cs typeface="Cambria"/>
            </a:endParaRPr>
          </a:p>
          <a:p>
            <a:pPr marL="1036965">
              <a:spcBef>
                <a:spcPts val="391"/>
              </a:spcBef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sometimes</a:t>
            </a:r>
            <a:r>
              <a:rPr sz="1754" spc="148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b="1" dirty="0">
                <a:solidFill>
                  <a:srgbClr val="E21A1B"/>
                </a:solidFill>
                <a:latin typeface="Palatino Linotype"/>
                <a:cs typeface="Palatino Linotype"/>
              </a:rPr>
              <a:t>3</a:t>
            </a:r>
            <a:r>
              <a:rPr sz="1754" b="1" spc="94" dirty="0">
                <a:solidFill>
                  <a:srgbClr val="E21A1B"/>
                </a:solidFill>
                <a:latin typeface="Palatino Linotype"/>
                <a:cs typeface="Palatino Linotype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apart</a:t>
            </a:r>
            <a:r>
              <a:rPr sz="1754" spc="152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for</a:t>
            </a:r>
            <a:r>
              <a:rPr sz="1754" spc="148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spc="44" dirty="0">
                <a:solidFill>
                  <a:srgbClr val="E21A1B"/>
                </a:solidFill>
                <a:latin typeface="Cambria"/>
                <a:cs typeface="Cambria"/>
              </a:rPr>
              <a:t>grid</a:t>
            </a:r>
            <a:r>
              <a:rPr sz="1754" spc="152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drawing!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640263" y="3800929"/>
            <a:ext cx="5769204" cy="1650548"/>
            <a:chOff x="2430779" y="4361179"/>
            <a:chExt cx="8549640" cy="2446020"/>
          </a:xfrm>
        </p:grpSpPr>
        <p:sp>
          <p:nvSpPr>
            <p:cNvPr id="78" name="object 78"/>
            <p:cNvSpPr/>
            <p:nvPr/>
          </p:nvSpPr>
          <p:spPr>
            <a:xfrm>
              <a:off x="24383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799" y="43687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2438399" y="4368799"/>
              <a:ext cx="8534400" cy="2438400"/>
            </a:xfrm>
            <a:custGeom>
              <a:avLst/>
              <a:gdLst/>
              <a:ahLst/>
              <a:cxnLst/>
              <a:rect l="l" t="t" r="r" b="b"/>
              <a:pathLst>
                <a:path w="8534400" h="2438400">
                  <a:moveTo>
                    <a:pt x="8534400" y="0"/>
                  </a:moveTo>
                  <a:lnTo>
                    <a:pt x="8534400" y="2438400"/>
                  </a:lnTo>
                </a:path>
                <a:path w="8534400" h="2438400">
                  <a:moveTo>
                    <a:pt x="0" y="0"/>
                  </a:moveTo>
                  <a:lnTo>
                    <a:pt x="85344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4559" y="5090159"/>
              <a:ext cx="182879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8159" y="5496559"/>
              <a:ext cx="182879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4559" y="5902959"/>
              <a:ext cx="182879" cy="18288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8159" y="6309359"/>
              <a:ext cx="182879" cy="18288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0959" y="6309359"/>
              <a:ext cx="182879" cy="18288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7359" y="5902959"/>
              <a:ext cx="182880" cy="18288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3759" y="5496559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159" y="5090159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6559" y="5496559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0159" y="5902959"/>
              <a:ext cx="182880" cy="182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17359" y="4683759"/>
              <a:ext cx="182880" cy="182879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91991" y="2681712"/>
            <a:ext cx="123405" cy="1234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248" y="557739"/>
            <a:ext cx="8902752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28013" y="1680756"/>
            <a:ext cx="2747485" cy="1650548"/>
            <a:chOff x="8933180" y="1219200"/>
            <a:chExt cx="4071620" cy="2446020"/>
          </a:xfrm>
        </p:grpSpPr>
        <p:sp>
          <p:nvSpPr>
            <p:cNvPr id="35" name="object 3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0" y="2438400"/>
                  </a:lnTo>
                </a:path>
                <a:path w="4064000" h="2438400">
                  <a:moveTo>
                    <a:pt x="0" y="243840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1953259"/>
              <a:ext cx="182880" cy="182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59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59"/>
              <a:ext cx="182880" cy="18287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849" y="539699"/>
            <a:ext cx="8884151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28013" y="1680756"/>
            <a:ext cx="2747485" cy="1650548"/>
            <a:chOff x="8933180" y="1219200"/>
            <a:chExt cx="4071620" cy="2446020"/>
          </a:xfrm>
        </p:grpSpPr>
        <p:sp>
          <p:nvSpPr>
            <p:cNvPr id="35" name="object 3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0" y="2438400"/>
                  </a:lnTo>
                </a:path>
                <a:path w="4064000" h="2438400">
                  <a:moveTo>
                    <a:pt x="0" y="243840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1953259"/>
              <a:ext cx="182880" cy="182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59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59"/>
              <a:ext cx="182880" cy="18287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251824"/>
            <a:ext cx="914399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28013" y="1680756"/>
            <a:ext cx="2747485" cy="1650548"/>
            <a:chOff x="8933180" y="1219200"/>
            <a:chExt cx="4071620" cy="2446020"/>
          </a:xfrm>
        </p:grpSpPr>
        <p:sp>
          <p:nvSpPr>
            <p:cNvPr id="35" name="object 3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0" y="2438400"/>
                  </a:lnTo>
                </a:path>
                <a:path w="4064000" h="2438400">
                  <a:moveTo>
                    <a:pt x="0" y="243840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1953259"/>
              <a:ext cx="182880" cy="182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59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59"/>
              <a:ext cx="182880" cy="18287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90" y="280644"/>
            <a:ext cx="923203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28013" y="1680756"/>
            <a:ext cx="2747485" cy="1650548"/>
            <a:chOff x="8933180" y="1219200"/>
            <a:chExt cx="4071620" cy="2446020"/>
          </a:xfrm>
        </p:grpSpPr>
        <p:sp>
          <p:nvSpPr>
            <p:cNvPr id="35" name="object 3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0" y="2438400"/>
                  </a:lnTo>
                </a:path>
                <a:path w="4064000" h="2438400">
                  <a:moveTo>
                    <a:pt x="0" y="243840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1953259"/>
              <a:ext cx="182880" cy="182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59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59"/>
              <a:ext cx="182880" cy="18287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361441"/>
            <a:ext cx="883548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28013" y="1680756"/>
            <a:ext cx="2747485" cy="1650548"/>
            <a:chOff x="8933180" y="1219200"/>
            <a:chExt cx="4071620" cy="2446020"/>
          </a:xfrm>
        </p:grpSpPr>
        <p:sp>
          <p:nvSpPr>
            <p:cNvPr id="35" name="object 3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0" y="2438400"/>
                  </a:lnTo>
                </a:path>
                <a:path w="4064000" h="2438400">
                  <a:moveTo>
                    <a:pt x="0" y="243840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1953259"/>
              <a:ext cx="182880" cy="182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59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59"/>
              <a:ext cx="182880" cy="18287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751" y="280653"/>
            <a:ext cx="894400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33155" y="1901858"/>
            <a:ext cx="2742343" cy="1429446"/>
            <a:chOff x="8940800" y="1546860"/>
            <a:chExt cx="4064000" cy="2118360"/>
          </a:xfrm>
        </p:grpSpPr>
        <p:sp>
          <p:nvSpPr>
            <p:cNvPr id="41" name="object 41"/>
            <p:cNvSpPr/>
            <p:nvPr/>
          </p:nvSpPr>
          <p:spPr>
            <a:xfrm>
              <a:off x="8940800" y="3657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60"/>
              <a:ext cx="182880" cy="1828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60"/>
              <a:ext cx="182880" cy="18287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Line 2"/>
          <p:cNvSpPr>
            <a:spLocks noChangeShapeType="1"/>
          </p:cNvSpPr>
          <p:nvPr/>
        </p:nvSpPr>
        <p:spPr bwMode="auto">
          <a:xfrm>
            <a:off x="1187450" y="1412875"/>
            <a:ext cx="647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3" name="Line 3"/>
          <p:cNvSpPr>
            <a:spLocks noChangeShapeType="1"/>
          </p:cNvSpPr>
          <p:nvPr/>
        </p:nvSpPr>
        <p:spPr bwMode="auto">
          <a:xfrm flipV="1">
            <a:off x="1835150" y="908050"/>
            <a:ext cx="360363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1835150" y="1412875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850900" y="11969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2247900" y="6397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2176463" y="17208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08" name="Line 8"/>
          <p:cNvSpPr>
            <a:spLocks noChangeShapeType="1"/>
          </p:cNvSpPr>
          <p:nvPr/>
        </p:nvSpPr>
        <p:spPr bwMode="auto">
          <a:xfrm flipH="1">
            <a:off x="4140200" y="765175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>
            <a:off x="4140200" y="1052513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0" name="Line 10"/>
          <p:cNvSpPr>
            <a:spLocks noChangeShapeType="1"/>
          </p:cNvSpPr>
          <p:nvPr/>
        </p:nvSpPr>
        <p:spPr bwMode="auto">
          <a:xfrm flipH="1">
            <a:off x="3492500" y="1052513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1" name="Line 11"/>
          <p:cNvSpPr>
            <a:spLocks noChangeShapeType="1"/>
          </p:cNvSpPr>
          <p:nvPr/>
        </p:nvSpPr>
        <p:spPr bwMode="auto">
          <a:xfrm>
            <a:off x="3492500" y="1341438"/>
            <a:ext cx="107950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4572000" y="5492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14" name="Text Box 14"/>
          <p:cNvSpPr txBox="1">
            <a:spLocks noChangeArrowheads="1"/>
          </p:cNvSpPr>
          <p:nvPr/>
        </p:nvSpPr>
        <p:spPr bwMode="auto">
          <a:xfrm>
            <a:off x="4572000" y="10525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4572000" y="17002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 flipH="1">
            <a:off x="5878513" y="836613"/>
            <a:ext cx="431800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7" name="Line 17"/>
          <p:cNvSpPr>
            <a:spLocks noChangeShapeType="1"/>
          </p:cNvSpPr>
          <p:nvPr/>
        </p:nvSpPr>
        <p:spPr bwMode="auto">
          <a:xfrm>
            <a:off x="5878513" y="1123950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 flipH="1">
            <a:off x="5230813" y="1123950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19" name="Line 19"/>
          <p:cNvSpPr>
            <a:spLocks noChangeShapeType="1"/>
          </p:cNvSpPr>
          <p:nvPr/>
        </p:nvSpPr>
        <p:spPr bwMode="auto">
          <a:xfrm>
            <a:off x="5230813" y="1412875"/>
            <a:ext cx="107950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1" name="Text Box 21"/>
          <p:cNvSpPr txBox="1">
            <a:spLocks noChangeArrowheads="1"/>
          </p:cNvSpPr>
          <p:nvPr/>
        </p:nvSpPr>
        <p:spPr bwMode="auto">
          <a:xfrm>
            <a:off x="6310313" y="620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22" name="Text Box 22"/>
          <p:cNvSpPr txBox="1">
            <a:spLocks noChangeArrowheads="1"/>
          </p:cNvSpPr>
          <p:nvPr/>
        </p:nvSpPr>
        <p:spPr bwMode="auto">
          <a:xfrm>
            <a:off x="6300788" y="17002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23" name="Text Box 23"/>
          <p:cNvSpPr txBox="1">
            <a:spLocks noChangeArrowheads="1"/>
          </p:cNvSpPr>
          <p:nvPr/>
        </p:nvSpPr>
        <p:spPr bwMode="auto">
          <a:xfrm>
            <a:off x="6310313" y="1125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24" name="Line 24"/>
          <p:cNvSpPr>
            <a:spLocks noChangeShapeType="1"/>
          </p:cNvSpPr>
          <p:nvPr/>
        </p:nvSpPr>
        <p:spPr bwMode="auto">
          <a:xfrm flipH="1">
            <a:off x="7883525" y="836613"/>
            <a:ext cx="431800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5" name="Line 25"/>
          <p:cNvSpPr>
            <a:spLocks noChangeShapeType="1"/>
          </p:cNvSpPr>
          <p:nvPr/>
        </p:nvSpPr>
        <p:spPr bwMode="auto">
          <a:xfrm>
            <a:off x="7883525" y="1123950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6" name="Line 26"/>
          <p:cNvSpPr>
            <a:spLocks noChangeShapeType="1"/>
          </p:cNvSpPr>
          <p:nvPr/>
        </p:nvSpPr>
        <p:spPr bwMode="auto">
          <a:xfrm flipH="1">
            <a:off x="7235825" y="1123950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7" name="Line 27"/>
          <p:cNvSpPr>
            <a:spLocks noChangeShapeType="1"/>
          </p:cNvSpPr>
          <p:nvPr/>
        </p:nvSpPr>
        <p:spPr bwMode="auto">
          <a:xfrm>
            <a:off x="7235825" y="1412875"/>
            <a:ext cx="107950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29" name="Text Box 29"/>
          <p:cNvSpPr txBox="1">
            <a:spLocks noChangeArrowheads="1"/>
          </p:cNvSpPr>
          <p:nvPr/>
        </p:nvSpPr>
        <p:spPr bwMode="auto">
          <a:xfrm>
            <a:off x="8315325" y="16938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30" name="Text Box 30"/>
          <p:cNvSpPr txBox="1">
            <a:spLocks noChangeArrowheads="1"/>
          </p:cNvSpPr>
          <p:nvPr/>
        </p:nvSpPr>
        <p:spPr bwMode="auto">
          <a:xfrm>
            <a:off x="8315325" y="112395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31" name="Text Box 31"/>
          <p:cNvSpPr txBox="1">
            <a:spLocks noChangeArrowheads="1"/>
          </p:cNvSpPr>
          <p:nvPr/>
        </p:nvSpPr>
        <p:spPr bwMode="auto">
          <a:xfrm>
            <a:off x="8315325" y="6207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32" name="Line 32"/>
          <p:cNvSpPr>
            <a:spLocks noChangeShapeType="1"/>
          </p:cNvSpPr>
          <p:nvPr/>
        </p:nvSpPr>
        <p:spPr bwMode="auto">
          <a:xfrm>
            <a:off x="250825" y="2349500"/>
            <a:ext cx="8569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3" name="Line 33"/>
          <p:cNvSpPr>
            <a:spLocks noChangeShapeType="1"/>
          </p:cNvSpPr>
          <p:nvPr/>
        </p:nvSpPr>
        <p:spPr bwMode="auto">
          <a:xfrm>
            <a:off x="2916238" y="188913"/>
            <a:ext cx="0" cy="648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4" name="Line 34"/>
          <p:cNvSpPr>
            <a:spLocks noChangeShapeType="1"/>
          </p:cNvSpPr>
          <p:nvPr/>
        </p:nvSpPr>
        <p:spPr bwMode="auto">
          <a:xfrm>
            <a:off x="969963" y="3435350"/>
            <a:ext cx="9350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5" name="Line 35"/>
          <p:cNvSpPr>
            <a:spLocks noChangeShapeType="1"/>
          </p:cNvSpPr>
          <p:nvPr/>
        </p:nvSpPr>
        <p:spPr bwMode="auto">
          <a:xfrm flipV="1">
            <a:off x="1905000" y="2930525"/>
            <a:ext cx="360363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6" name="Line 36"/>
          <p:cNvSpPr>
            <a:spLocks noChangeShapeType="1"/>
          </p:cNvSpPr>
          <p:nvPr/>
        </p:nvSpPr>
        <p:spPr bwMode="auto">
          <a:xfrm>
            <a:off x="1905000" y="3435350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7" name="Line 37"/>
          <p:cNvSpPr>
            <a:spLocks noChangeShapeType="1"/>
          </p:cNvSpPr>
          <p:nvPr/>
        </p:nvSpPr>
        <p:spPr bwMode="auto">
          <a:xfrm flipH="1" flipV="1">
            <a:off x="682625" y="3003550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8" name="Line 38"/>
          <p:cNvSpPr>
            <a:spLocks noChangeShapeType="1"/>
          </p:cNvSpPr>
          <p:nvPr/>
        </p:nvSpPr>
        <p:spPr bwMode="auto">
          <a:xfrm flipH="1">
            <a:off x="682625" y="3435350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39" name="Text Box 39"/>
          <p:cNvSpPr txBox="1">
            <a:spLocks noChangeArrowheads="1"/>
          </p:cNvSpPr>
          <p:nvPr/>
        </p:nvSpPr>
        <p:spPr bwMode="auto">
          <a:xfrm>
            <a:off x="417513" y="27162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40" name="Text Box 40"/>
          <p:cNvSpPr txBox="1">
            <a:spLocks noChangeArrowheads="1"/>
          </p:cNvSpPr>
          <p:nvPr/>
        </p:nvSpPr>
        <p:spPr bwMode="auto">
          <a:xfrm>
            <a:off x="395288" y="37893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41" name="Text Box 41"/>
          <p:cNvSpPr txBox="1">
            <a:spLocks noChangeArrowheads="1"/>
          </p:cNvSpPr>
          <p:nvPr/>
        </p:nvSpPr>
        <p:spPr bwMode="auto">
          <a:xfrm>
            <a:off x="2195513" y="26368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42" name="Text Box 42"/>
          <p:cNvSpPr txBox="1">
            <a:spLocks noChangeArrowheads="1"/>
          </p:cNvSpPr>
          <p:nvPr/>
        </p:nvSpPr>
        <p:spPr bwMode="auto">
          <a:xfrm>
            <a:off x="2122488" y="37957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843" name="Line 43"/>
          <p:cNvSpPr>
            <a:spLocks noChangeShapeType="1"/>
          </p:cNvSpPr>
          <p:nvPr/>
        </p:nvSpPr>
        <p:spPr bwMode="auto">
          <a:xfrm>
            <a:off x="969963" y="4862513"/>
            <a:ext cx="9350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4" name="Line 44"/>
          <p:cNvSpPr>
            <a:spLocks noChangeShapeType="1"/>
          </p:cNvSpPr>
          <p:nvPr/>
        </p:nvSpPr>
        <p:spPr bwMode="auto">
          <a:xfrm flipV="1">
            <a:off x="1905000" y="4357688"/>
            <a:ext cx="360363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5" name="Line 45"/>
          <p:cNvSpPr>
            <a:spLocks noChangeShapeType="1"/>
          </p:cNvSpPr>
          <p:nvPr/>
        </p:nvSpPr>
        <p:spPr bwMode="auto">
          <a:xfrm>
            <a:off x="1905000" y="4862513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6" name="Line 46"/>
          <p:cNvSpPr>
            <a:spLocks noChangeShapeType="1"/>
          </p:cNvSpPr>
          <p:nvPr/>
        </p:nvSpPr>
        <p:spPr bwMode="auto">
          <a:xfrm flipH="1" flipV="1">
            <a:off x="682625" y="4430713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7" name="Line 47"/>
          <p:cNvSpPr>
            <a:spLocks noChangeShapeType="1"/>
          </p:cNvSpPr>
          <p:nvPr/>
        </p:nvSpPr>
        <p:spPr bwMode="auto">
          <a:xfrm flipH="1">
            <a:off x="682625" y="4862513"/>
            <a:ext cx="28733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48" name="Text Box 48"/>
          <p:cNvSpPr txBox="1">
            <a:spLocks noChangeArrowheads="1"/>
          </p:cNvSpPr>
          <p:nvPr/>
        </p:nvSpPr>
        <p:spPr bwMode="auto">
          <a:xfrm>
            <a:off x="417513" y="41433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49" name="Text Box 49"/>
          <p:cNvSpPr txBox="1">
            <a:spLocks noChangeArrowheads="1"/>
          </p:cNvSpPr>
          <p:nvPr/>
        </p:nvSpPr>
        <p:spPr bwMode="auto">
          <a:xfrm>
            <a:off x="2195513" y="407035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50" name="Text Box 50"/>
          <p:cNvSpPr txBox="1">
            <a:spLocks noChangeArrowheads="1"/>
          </p:cNvSpPr>
          <p:nvPr/>
        </p:nvSpPr>
        <p:spPr bwMode="auto">
          <a:xfrm>
            <a:off x="406400" y="52228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51" name="Text Box 51"/>
          <p:cNvSpPr txBox="1">
            <a:spLocks noChangeArrowheads="1"/>
          </p:cNvSpPr>
          <p:nvPr/>
        </p:nvSpPr>
        <p:spPr bwMode="auto">
          <a:xfrm>
            <a:off x="2122488" y="52228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852" name="Line 52"/>
          <p:cNvSpPr>
            <a:spLocks noChangeShapeType="1"/>
          </p:cNvSpPr>
          <p:nvPr/>
        </p:nvSpPr>
        <p:spPr bwMode="auto">
          <a:xfrm>
            <a:off x="981075" y="6172200"/>
            <a:ext cx="9350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3" name="Line 53"/>
          <p:cNvSpPr>
            <a:spLocks noChangeShapeType="1"/>
          </p:cNvSpPr>
          <p:nvPr/>
        </p:nvSpPr>
        <p:spPr bwMode="auto">
          <a:xfrm flipV="1">
            <a:off x="1916113" y="5667375"/>
            <a:ext cx="360362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4" name="Line 54"/>
          <p:cNvSpPr>
            <a:spLocks noChangeShapeType="1"/>
          </p:cNvSpPr>
          <p:nvPr/>
        </p:nvSpPr>
        <p:spPr bwMode="auto">
          <a:xfrm>
            <a:off x="1916113" y="6172200"/>
            <a:ext cx="288925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5" name="Line 55"/>
          <p:cNvSpPr>
            <a:spLocks noChangeShapeType="1"/>
          </p:cNvSpPr>
          <p:nvPr/>
        </p:nvSpPr>
        <p:spPr bwMode="auto">
          <a:xfrm flipH="1" flipV="1">
            <a:off x="693738" y="5740400"/>
            <a:ext cx="287337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6" name="Line 56"/>
          <p:cNvSpPr>
            <a:spLocks noChangeShapeType="1"/>
          </p:cNvSpPr>
          <p:nvPr/>
        </p:nvSpPr>
        <p:spPr bwMode="auto">
          <a:xfrm flipH="1">
            <a:off x="693738" y="6172200"/>
            <a:ext cx="287337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57" name="Text Box 57"/>
          <p:cNvSpPr txBox="1">
            <a:spLocks noChangeArrowheads="1"/>
          </p:cNvSpPr>
          <p:nvPr/>
        </p:nvSpPr>
        <p:spPr bwMode="auto">
          <a:xfrm>
            <a:off x="2219325" y="54387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58" name="Text Box 58"/>
          <p:cNvSpPr txBox="1">
            <a:spLocks noChangeArrowheads="1"/>
          </p:cNvSpPr>
          <p:nvPr/>
        </p:nvSpPr>
        <p:spPr bwMode="auto">
          <a:xfrm>
            <a:off x="406400" y="65262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59" name="Text Box 59"/>
          <p:cNvSpPr txBox="1">
            <a:spLocks noChangeArrowheads="1"/>
          </p:cNvSpPr>
          <p:nvPr/>
        </p:nvSpPr>
        <p:spPr bwMode="auto">
          <a:xfrm>
            <a:off x="406400" y="55102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60" name="Text Box 60"/>
          <p:cNvSpPr txBox="1">
            <a:spLocks noChangeArrowheads="1"/>
          </p:cNvSpPr>
          <p:nvPr/>
        </p:nvSpPr>
        <p:spPr bwMode="auto">
          <a:xfrm>
            <a:off x="2133600" y="65325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861" name="Line 61"/>
          <p:cNvSpPr>
            <a:spLocks noChangeShapeType="1"/>
          </p:cNvSpPr>
          <p:nvPr/>
        </p:nvSpPr>
        <p:spPr bwMode="auto">
          <a:xfrm flipH="1">
            <a:off x="3771900" y="2565400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2" name="Line 62"/>
          <p:cNvSpPr>
            <a:spLocks noChangeShapeType="1"/>
          </p:cNvSpPr>
          <p:nvPr/>
        </p:nvSpPr>
        <p:spPr bwMode="auto">
          <a:xfrm>
            <a:off x="3771900" y="2852738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3" name="Line 63"/>
          <p:cNvSpPr>
            <a:spLocks noChangeShapeType="1"/>
          </p:cNvSpPr>
          <p:nvPr/>
        </p:nvSpPr>
        <p:spPr bwMode="auto">
          <a:xfrm flipH="1">
            <a:off x="3124200" y="2852738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4" name="Line 64"/>
          <p:cNvSpPr>
            <a:spLocks noChangeShapeType="1"/>
          </p:cNvSpPr>
          <p:nvPr/>
        </p:nvSpPr>
        <p:spPr bwMode="auto">
          <a:xfrm>
            <a:off x="3124200" y="3141663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66" name="Text Box 66"/>
          <p:cNvSpPr txBox="1">
            <a:spLocks noChangeArrowheads="1"/>
          </p:cNvSpPr>
          <p:nvPr/>
        </p:nvSpPr>
        <p:spPr bwMode="auto">
          <a:xfrm>
            <a:off x="4203700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4203700" y="28527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4203700" y="31416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69" name="Line 69"/>
          <p:cNvSpPr>
            <a:spLocks noChangeShapeType="1"/>
          </p:cNvSpPr>
          <p:nvPr/>
        </p:nvSpPr>
        <p:spPr bwMode="auto">
          <a:xfrm flipV="1">
            <a:off x="3843338" y="3357563"/>
            <a:ext cx="3603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4203700" y="3592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 flipH="1">
            <a:off x="5372100" y="2565400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2" name="Line 72"/>
          <p:cNvSpPr>
            <a:spLocks noChangeShapeType="1"/>
          </p:cNvSpPr>
          <p:nvPr/>
        </p:nvSpPr>
        <p:spPr bwMode="auto">
          <a:xfrm>
            <a:off x="5372100" y="2852738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3" name="Line 73"/>
          <p:cNvSpPr>
            <a:spLocks noChangeShapeType="1"/>
          </p:cNvSpPr>
          <p:nvPr/>
        </p:nvSpPr>
        <p:spPr bwMode="auto">
          <a:xfrm flipH="1">
            <a:off x="4724400" y="2852738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4" name="Line 74"/>
          <p:cNvSpPr>
            <a:spLocks noChangeShapeType="1"/>
          </p:cNvSpPr>
          <p:nvPr/>
        </p:nvSpPr>
        <p:spPr bwMode="auto">
          <a:xfrm>
            <a:off x="4724400" y="3141663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76" name="Text Box 76"/>
          <p:cNvSpPr txBox="1">
            <a:spLocks noChangeArrowheads="1"/>
          </p:cNvSpPr>
          <p:nvPr/>
        </p:nvSpPr>
        <p:spPr bwMode="auto">
          <a:xfrm>
            <a:off x="5803900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77" name="Text Box 77"/>
          <p:cNvSpPr txBox="1">
            <a:spLocks noChangeArrowheads="1"/>
          </p:cNvSpPr>
          <p:nvPr/>
        </p:nvSpPr>
        <p:spPr bwMode="auto">
          <a:xfrm>
            <a:off x="5803900" y="28527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78" name="Text Box 78"/>
          <p:cNvSpPr txBox="1">
            <a:spLocks noChangeArrowheads="1"/>
          </p:cNvSpPr>
          <p:nvPr/>
        </p:nvSpPr>
        <p:spPr bwMode="auto">
          <a:xfrm>
            <a:off x="5803900" y="31416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79" name="Line 79"/>
          <p:cNvSpPr>
            <a:spLocks noChangeShapeType="1"/>
          </p:cNvSpPr>
          <p:nvPr/>
        </p:nvSpPr>
        <p:spPr bwMode="auto">
          <a:xfrm>
            <a:off x="5073650" y="2997200"/>
            <a:ext cx="73025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0" name="Text Box 80"/>
          <p:cNvSpPr txBox="1">
            <a:spLocks noChangeArrowheads="1"/>
          </p:cNvSpPr>
          <p:nvPr/>
        </p:nvSpPr>
        <p:spPr bwMode="auto">
          <a:xfrm>
            <a:off x="5803900" y="3592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882" name="Line 82"/>
          <p:cNvSpPr>
            <a:spLocks noChangeShapeType="1"/>
          </p:cNvSpPr>
          <p:nvPr/>
        </p:nvSpPr>
        <p:spPr bwMode="auto">
          <a:xfrm flipV="1">
            <a:off x="6669088" y="3068638"/>
            <a:ext cx="658812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3" name="Line 83"/>
          <p:cNvSpPr>
            <a:spLocks noChangeShapeType="1"/>
          </p:cNvSpPr>
          <p:nvPr/>
        </p:nvSpPr>
        <p:spPr bwMode="auto">
          <a:xfrm flipH="1">
            <a:off x="6248400" y="2590800"/>
            <a:ext cx="1041400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4" name="Line 84"/>
          <p:cNvSpPr>
            <a:spLocks noChangeShapeType="1"/>
          </p:cNvSpPr>
          <p:nvPr/>
        </p:nvSpPr>
        <p:spPr bwMode="auto">
          <a:xfrm>
            <a:off x="6248400" y="3141663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86" name="Text Box 86"/>
          <p:cNvSpPr txBox="1">
            <a:spLocks noChangeArrowheads="1"/>
          </p:cNvSpPr>
          <p:nvPr/>
        </p:nvSpPr>
        <p:spPr bwMode="auto">
          <a:xfrm>
            <a:off x="7327900" y="23495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87" name="Text Box 87"/>
          <p:cNvSpPr txBox="1">
            <a:spLocks noChangeArrowheads="1"/>
          </p:cNvSpPr>
          <p:nvPr/>
        </p:nvSpPr>
        <p:spPr bwMode="auto">
          <a:xfrm>
            <a:off x="7327900" y="28527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88" name="Text Box 88"/>
          <p:cNvSpPr txBox="1">
            <a:spLocks noChangeArrowheads="1"/>
          </p:cNvSpPr>
          <p:nvPr/>
        </p:nvSpPr>
        <p:spPr bwMode="auto">
          <a:xfrm>
            <a:off x="7327900" y="31416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89" name="Line 89"/>
          <p:cNvSpPr>
            <a:spLocks noChangeShapeType="1"/>
          </p:cNvSpPr>
          <p:nvPr/>
        </p:nvSpPr>
        <p:spPr bwMode="auto">
          <a:xfrm flipV="1">
            <a:off x="6967538" y="3357563"/>
            <a:ext cx="3603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0" name="Text Box 90"/>
          <p:cNvSpPr txBox="1">
            <a:spLocks noChangeArrowheads="1"/>
          </p:cNvSpPr>
          <p:nvPr/>
        </p:nvSpPr>
        <p:spPr bwMode="auto">
          <a:xfrm>
            <a:off x="7327900" y="3592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891" name="Line 91"/>
          <p:cNvSpPr>
            <a:spLocks noChangeShapeType="1"/>
          </p:cNvSpPr>
          <p:nvPr/>
        </p:nvSpPr>
        <p:spPr bwMode="auto">
          <a:xfrm flipH="1">
            <a:off x="3695700" y="4333875"/>
            <a:ext cx="43180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2" name="Line 92"/>
          <p:cNvSpPr>
            <a:spLocks noChangeShapeType="1"/>
          </p:cNvSpPr>
          <p:nvPr/>
        </p:nvSpPr>
        <p:spPr bwMode="auto">
          <a:xfrm>
            <a:off x="3695700" y="4621213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3" name="Line 93"/>
          <p:cNvSpPr>
            <a:spLocks noChangeShapeType="1"/>
          </p:cNvSpPr>
          <p:nvPr/>
        </p:nvSpPr>
        <p:spPr bwMode="auto">
          <a:xfrm flipH="1">
            <a:off x="3048000" y="4621213"/>
            <a:ext cx="647700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4" name="Line 94"/>
          <p:cNvSpPr>
            <a:spLocks noChangeShapeType="1"/>
          </p:cNvSpPr>
          <p:nvPr/>
        </p:nvSpPr>
        <p:spPr bwMode="auto">
          <a:xfrm>
            <a:off x="3048000" y="4910138"/>
            <a:ext cx="107950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896" name="Text Box 96"/>
          <p:cNvSpPr txBox="1">
            <a:spLocks noChangeArrowheads="1"/>
          </p:cNvSpPr>
          <p:nvPr/>
        </p:nvSpPr>
        <p:spPr bwMode="auto">
          <a:xfrm>
            <a:off x="4127500" y="41179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A</a:t>
            </a:r>
          </a:p>
        </p:txBody>
      </p:sp>
      <p:sp>
        <p:nvSpPr>
          <p:cNvPr id="76897" name="Text Box 97"/>
          <p:cNvSpPr txBox="1">
            <a:spLocks noChangeArrowheads="1"/>
          </p:cNvSpPr>
          <p:nvPr/>
        </p:nvSpPr>
        <p:spPr bwMode="auto">
          <a:xfrm>
            <a:off x="4127500" y="53673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B</a:t>
            </a:r>
          </a:p>
        </p:txBody>
      </p:sp>
      <p:sp>
        <p:nvSpPr>
          <p:cNvPr id="76898" name="Text Box 98"/>
          <p:cNvSpPr txBox="1">
            <a:spLocks noChangeArrowheads="1"/>
          </p:cNvSpPr>
          <p:nvPr/>
        </p:nvSpPr>
        <p:spPr bwMode="auto">
          <a:xfrm>
            <a:off x="4127500" y="49101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C</a:t>
            </a:r>
          </a:p>
        </p:txBody>
      </p:sp>
      <p:sp>
        <p:nvSpPr>
          <p:cNvPr id="76899" name="Line 99"/>
          <p:cNvSpPr>
            <a:spLocks noChangeShapeType="1"/>
          </p:cNvSpPr>
          <p:nvPr/>
        </p:nvSpPr>
        <p:spPr bwMode="auto">
          <a:xfrm flipV="1">
            <a:off x="3767138" y="5126038"/>
            <a:ext cx="3603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6900" name="Text Box 100"/>
          <p:cNvSpPr txBox="1">
            <a:spLocks noChangeArrowheads="1"/>
          </p:cNvSpPr>
          <p:nvPr/>
        </p:nvSpPr>
        <p:spPr bwMode="auto">
          <a:xfrm>
            <a:off x="4138613" y="46466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D</a:t>
            </a:r>
          </a:p>
        </p:txBody>
      </p:sp>
      <p:sp>
        <p:nvSpPr>
          <p:cNvPr id="76901" name="Text Box 101"/>
          <p:cNvSpPr txBox="1">
            <a:spLocks noChangeArrowheads="1"/>
          </p:cNvSpPr>
          <p:nvPr/>
        </p:nvSpPr>
        <p:spPr bwMode="auto">
          <a:xfrm>
            <a:off x="3962400" y="5991225"/>
            <a:ext cx="518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" altLang="ru-RU" sz="2000" dirty="0"/>
              <a:t>15 </a:t>
            </a:r>
            <a:r>
              <a:rPr lang="en" altLang="ru-RU" sz="2000" dirty="0" err="1"/>
              <a:t>rooted</a:t>
            </a:r>
            <a:r>
              <a:rPr lang="en" altLang="ru-RU" sz="2000" dirty="0"/>
              <a:t> </a:t>
            </a:r>
            <a:r>
              <a:rPr lang="en" altLang="ru-RU" sz="2000" dirty="0" err="1"/>
              <a:t>trees </a:t>
            </a:r>
            <a:r>
              <a:rPr lang="en" altLang="ru-RU" sz="2000" dirty="0"/>
              <a:t>with 4 </a:t>
            </a:r>
            <a:r>
              <a:rPr lang="en" altLang="ru-RU" sz="2000" dirty="0" err="1"/>
              <a:t>leaves</a:t>
            </a:r>
            <a:endParaRPr lang="en-GB" altLang="ru-RU" sz="2000" dirty="0"/>
          </a:p>
        </p:txBody>
      </p:sp>
      <p:sp>
        <p:nvSpPr>
          <p:cNvPr id="76902" name="Text Box 102"/>
          <p:cNvSpPr txBox="1">
            <a:spLocks noChangeArrowheads="1"/>
          </p:cNvSpPr>
          <p:nvPr/>
        </p:nvSpPr>
        <p:spPr bwMode="auto">
          <a:xfrm>
            <a:off x="144463" y="469900"/>
            <a:ext cx="981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3 sheets</a:t>
            </a:r>
            <a:endParaRPr lang="en-GB" altLang="ru-RU"/>
          </a:p>
        </p:txBody>
      </p:sp>
      <p:sp>
        <p:nvSpPr>
          <p:cNvPr id="76903" name="Text Box 103"/>
          <p:cNvSpPr txBox="1">
            <a:spLocks noChangeArrowheads="1"/>
          </p:cNvSpPr>
          <p:nvPr/>
        </p:nvSpPr>
        <p:spPr bwMode="auto">
          <a:xfrm>
            <a:off x="144463" y="2414588"/>
            <a:ext cx="981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/>
              <a:t>4 sheets</a:t>
            </a:r>
            <a:endParaRPr lang="en-GB" altLang="ru-RU"/>
          </a:p>
        </p:txBody>
      </p:sp>
      <p:sp>
        <p:nvSpPr>
          <p:cNvPr id="76904" name="Text Box 104"/>
          <p:cNvSpPr txBox="1">
            <a:spLocks noChangeArrowheads="1"/>
          </p:cNvSpPr>
          <p:nvPr/>
        </p:nvSpPr>
        <p:spPr bwMode="auto">
          <a:xfrm>
            <a:off x="482600" y="28575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>
                <a:solidFill>
                  <a:schemeClr val="folHlink"/>
                </a:solidFill>
              </a:rPr>
              <a:t>UNROOTED</a:t>
            </a:r>
          </a:p>
        </p:txBody>
      </p:sp>
      <p:sp>
        <p:nvSpPr>
          <p:cNvPr id="76905" name="Text Box 105"/>
          <p:cNvSpPr txBox="1">
            <a:spLocks noChangeArrowheads="1"/>
          </p:cNvSpPr>
          <p:nvPr/>
        </p:nvSpPr>
        <p:spPr bwMode="auto">
          <a:xfrm>
            <a:off x="5281613" y="19050"/>
            <a:ext cx="1487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>
                <a:solidFill>
                  <a:schemeClr val="folHlink"/>
                </a:solidFill>
              </a:rPr>
              <a:t>ROOTED</a:t>
            </a:r>
          </a:p>
        </p:txBody>
      </p:sp>
      <p:sp>
        <p:nvSpPr>
          <p:cNvPr id="76906" name="Text Box 106"/>
          <p:cNvSpPr txBox="1">
            <a:spLocks noChangeArrowheads="1"/>
          </p:cNvSpPr>
          <p:nvPr/>
        </p:nvSpPr>
        <p:spPr bwMode="auto">
          <a:xfrm>
            <a:off x="8077200" y="2819400"/>
            <a:ext cx="53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" altLang="ru-RU" sz="3600">
                <a:latin typeface="Times New Roman" pitchFamily="18" charset="-52"/>
              </a:rPr>
              <a:t>...</a:t>
            </a:r>
            <a:endParaRPr lang="ru-RU" altLang="ru-RU" sz="2400">
              <a:latin typeface="Times New Roman" pitchFamily="18" charset="-52"/>
            </a:endParaRPr>
          </a:p>
        </p:txBody>
      </p:sp>
      <p:sp>
        <p:nvSpPr>
          <p:cNvPr id="76907" name="Text Box 107"/>
          <p:cNvSpPr txBox="1">
            <a:spLocks noChangeArrowheads="1"/>
          </p:cNvSpPr>
          <p:nvPr/>
        </p:nvSpPr>
        <p:spPr bwMode="auto">
          <a:xfrm>
            <a:off x="4953000" y="4495800"/>
            <a:ext cx="53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" altLang="ru-RU" sz="3600">
                <a:latin typeface="Times New Roman" pitchFamily="18" charset="-52"/>
              </a:rPr>
              <a:t>...</a:t>
            </a:r>
            <a:endParaRPr lang="ru-RU" altLang="ru-RU" sz="2400">
              <a:latin typeface="Times New Roman" pitchFamily="18" charset="-52"/>
            </a:endParaRPr>
          </a:p>
        </p:txBody>
      </p:sp>
      <p:sp>
        <p:nvSpPr>
          <p:cNvPr id="76908" name="Text Box 108"/>
          <p:cNvSpPr txBox="1">
            <a:spLocks noChangeArrowheads="1"/>
          </p:cNvSpPr>
          <p:nvPr/>
        </p:nvSpPr>
        <p:spPr bwMode="auto">
          <a:xfrm>
            <a:off x="3429000" y="5943600"/>
            <a:ext cx="53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" altLang="ru-RU" sz="3600">
                <a:latin typeface="Times New Roman" pitchFamily="18" charset="-52"/>
              </a:rPr>
              <a:t>...</a:t>
            </a:r>
            <a:endParaRPr lang="ru-RU" altLang="ru-RU" sz="2400">
              <a:latin typeface="Times New Roman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84835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159" y="314937"/>
            <a:ext cx="894400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33155" y="1901858"/>
            <a:ext cx="2742343" cy="1429446"/>
            <a:chOff x="8940800" y="1546860"/>
            <a:chExt cx="4064000" cy="2118360"/>
          </a:xfrm>
        </p:grpSpPr>
        <p:sp>
          <p:nvSpPr>
            <p:cNvPr id="43" name="object 43"/>
            <p:cNvSpPr/>
            <p:nvPr/>
          </p:nvSpPr>
          <p:spPr>
            <a:xfrm>
              <a:off x="8940800" y="3657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60" y="1546860"/>
              <a:ext cx="182880" cy="18287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60"/>
              <a:ext cx="182880" cy="18287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915" y="352871"/>
            <a:ext cx="883548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28013" y="2450326"/>
            <a:ext cx="2752627" cy="880978"/>
            <a:chOff x="8933180" y="2359660"/>
            <a:chExt cx="4079240" cy="1305560"/>
          </a:xfrm>
        </p:grpSpPr>
        <p:sp>
          <p:nvSpPr>
            <p:cNvPr id="43" name="object 43"/>
            <p:cNvSpPr/>
            <p:nvPr/>
          </p:nvSpPr>
          <p:spPr>
            <a:xfrm>
              <a:off x="8940800" y="3657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511350" y="1901858"/>
            <a:ext cx="1768811" cy="397640"/>
            <a:chOff x="9649459" y="1546860"/>
            <a:chExt cx="2621280" cy="589280"/>
          </a:xfrm>
        </p:grpSpPr>
        <p:sp>
          <p:nvSpPr>
            <p:cNvPr id="56" name="object 56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040" y="518521"/>
            <a:ext cx="8961464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265665" y="2914539"/>
            <a:ext cx="5673222" cy="204670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41513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  <a:tab pos="674027" algn="l"/>
                <a:tab pos="1367766" algn="l"/>
                <a:tab pos="1582015" algn="l"/>
                <a:tab pos="2340456" algn="l"/>
                <a:tab pos="2615552" algn="l"/>
                <a:tab pos="3184169" algn="l"/>
                <a:tab pos="3589099" algn="l"/>
                <a:tab pos="4052734" algn="l"/>
                <a:tab pos="4617494" algn="l"/>
                <a:tab pos="5469348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1E77B3"/>
              </a:buClr>
              <a:buFont typeface="Adobe Clean"/>
              <a:buChar char="■"/>
            </a:pPr>
            <a:endParaRPr sz="1754">
              <a:latin typeface="Cambria"/>
              <a:cs typeface="Cambria"/>
            </a:endParaRPr>
          </a:p>
          <a:p>
            <a:pPr>
              <a:spcBef>
                <a:spcPts val="240"/>
              </a:spcBef>
              <a:buClr>
                <a:srgbClr val="1E77B3"/>
              </a:buClr>
              <a:buFont typeface="Adobe Clean"/>
              <a:buChar char="■"/>
            </a:pPr>
            <a:endParaRPr sz="1754">
              <a:latin typeface="Cambria"/>
              <a:cs typeface="Cambria"/>
            </a:endParaRPr>
          </a:p>
          <a:p>
            <a:pPr marL="8570"/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2450326"/>
            <a:ext cx="2752627" cy="880978"/>
            <a:chOff x="8933180" y="2359660"/>
            <a:chExt cx="4079240" cy="1305560"/>
          </a:xfrm>
        </p:grpSpPr>
        <p:sp>
          <p:nvSpPr>
            <p:cNvPr id="44" name="object 44"/>
            <p:cNvSpPr/>
            <p:nvPr/>
          </p:nvSpPr>
          <p:spPr>
            <a:xfrm>
              <a:off x="8940800" y="3657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60" y="2359660"/>
              <a:ext cx="182880" cy="182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60" y="2359660"/>
              <a:ext cx="182880" cy="1828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60" y="2766060"/>
              <a:ext cx="182880" cy="182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2766060"/>
              <a:ext cx="182880" cy="1828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60" y="2359660"/>
              <a:ext cx="182880" cy="1828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2766060"/>
              <a:ext cx="182880" cy="1828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60" y="3172460"/>
              <a:ext cx="182880" cy="1828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60" y="3172460"/>
              <a:ext cx="182880" cy="18287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511350" y="1901858"/>
            <a:ext cx="1768811" cy="397640"/>
            <a:chOff x="9649459" y="1546860"/>
            <a:chExt cx="2621280" cy="589280"/>
          </a:xfrm>
        </p:grpSpPr>
        <p:sp>
          <p:nvSpPr>
            <p:cNvPr id="56" name="object 56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54" y="455186"/>
            <a:ext cx="9103946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43717" y="2914538"/>
            <a:ext cx="5595237" cy="90280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63098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  <a:tab pos="596041" algn="l"/>
                <a:tab pos="1289779" algn="l"/>
                <a:tab pos="1504028" algn="l"/>
                <a:tab pos="2262469" algn="l"/>
                <a:tab pos="2537565" algn="l"/>
                <a:tab pos="3105754" algn="l"/>
                <a:tab pos="3511113" algn="l"/>
                <a:tab pos="3974747" algn="l"/>
                <a:tab pos="4539508" algn="l"/>
                <a:tab pos="5391362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63098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237116" y="2450327"/>
            <a:ext cx="2325849" cy="2308709"/>
            <a:chOff x="9243059" y="2359660"/>
            <a:chExt cx="3446779" cy="3421379"/>
          </a:xfrm>
        </p:grpSpPr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5" name="object 95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1" name="object 1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664" y="422167"/>
            <a:ext cx="883548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43717" y="2914538"/>
            <a:ext cx="5595237" cy="90280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63098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  <a:tab pos="596041" algn="l"/>
                <a:tab pos="1289779" algn="l"/>
                <a:tab pos="1504028" algn="l"/>
                <a:tab pos="2262469" algn="l"/>
                <a:tab pos="2537565" algn="l"/>
                <a:tab pos="3105754" algn="l"/>
                <a:tab pos="3511113" algn="l"/>
                <a:tab pos="3974747" algn="l"/>
                <a:tab pos="4539508" algn="l"/>
                <a:tab pos="5391362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63098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8" y="2450327"/>
            <a:ext cx="2402977" cy="2308709"/>
            <a:chOff x="9128759" y="2359660"/>
            <a:chExt cx="3561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406400" y="0"/>
                  </a:moveTo>
                  <a:lnTo>
                    <a:pt x="0" y="406400"/>
                  </a:lnTo>
                </a:path>
                <a:path w="1219200" h="4064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6" name="object 96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702" y="534563"/>
            <a:ext cx="902481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43717" y="2914538"/>
            <a:ext cx="5595237" cy="90280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63098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  <a:tab pos="596041" algn="l"/>
                <a:tab pos="1289779" algn="l"/>
                <a:tab pos="1504028" algn="l"/>
                <a:tab pos="2262469" algn="l"/>
                <a:tab pos="2537565" algn="l"/>
                <a:tab pos="3105754" algn="l"/>
                <a:tab pos="3511113" algn="l"/>
                <a:tab pos="3974747" algn="l"/>
                <a:tab pos="4539508" algn="l"/>
                <a:tab pos="5391362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63098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8" y="2450327"/>
            <a:ext cx="2402977" cy="2308709"/>
            <a:chOff x="9128759" y="2359660"/>
            <a:chExt cx="3561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8768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812800" y="406400"/>
                  </a:moveTo>
                  <a:lnTo>
                    <a:pt x="1219200" y="812800"/>
                  </a:lnTo>
                </a:path>
                <a:path w="1219200" h="812800">
                  <a:moveTo>
                    <a:pt x="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0"/>
                  </a:moveTo>
                  <a:lnTo>
                    <a:pt x="8128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6" name="object 96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512" y="455186"/>
            <a:ext cx="8895071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43717" y="2914538"/>
            <a:ext cx="5595237" cy="90280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63098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  <a:tab pos="596041" algn="l"/>
                <a:tab pos="1289779" algn="l"/>
                <a:tab pos="1504028" algn="l"/>
                <a:tab pos="2262469" algn="l"/>
                <a:tab pos="2537565" algn="l"/>
                <a:tab pos="3105754" algn="l"/>
                <a:tab pos="3511113" algn="l"/>
                <a:tab pos="3974747" algn="l"/>
                <a:tab pos="4539508" algn="l"/>
                <a:tab pos="5391362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63098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8" y="2450327"/>
            <a:ext cx="2402977" cy="2308709"/>
            <a:chOff x="9128759" y="2359660"/>
            <a:chExt cx="3561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12192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12192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2192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1219200">
                  <a:moveTo>
                    <a:pt x="406400" y="0"/>
                  </a:moveTo>
                  <a:lnTo>
                    <a:pt x="0" y="406400"/>
                  </a:lnTo>
                </a:path>
                <a:path w="1219200" h="1219200">
                  <a:moveTo>
                    <a:pt x="81280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6" name="object 96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48" y="383178"/>
            <a:ext cx="9138264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43717" y="2914538"/>
            <a:ext cx="5595237" cy="90280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63098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  <a:tab pos="596041" algn="l"/>
                <a:tab pos="1289779" algn="l"/>
                <a:tab pos="1504028" algn="l"/>
                <a:tab pos="2262469" algn="l"/>
                <a:tab pos="2537565" algn="l"/>
                <a:tab pos="3105754" algn="l"/>
                <a:tab pos="3511113" algn="l"/>
                <a:tab pos="3974747" algn="l"/>
                <a:tab pos="4539508" algn="l"/>
                <a:tab pos="5391362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63098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8" y="2450327"/>
            <a:ext cx="2402977" cy="2308709"/>
            <a:chOff x="9128759" y="2359660"/>
            <a:chExt cx="3561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3251200" cy="1219200"/>
            </a:xfrm>
            <a:custGeom>
              <a:avLst/>
              <a:gdLst/>
              <a:ahLst/>
              <a:cxnLst/>
              <a:rect l="l" t="t" r="r" b="b"/>
              <a:pathLst>
                <a:path w="32512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32512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3251200" h="1219200">
                  <a:moveTo>
                    <a:pt x="0" y="406400"/>
                  </a:moveTo>
                  <a:lnTo>
                    <a:pt x="406400" y="812800"/>
                  </a:lnTo>
                </a:path>
                <a:path w="32512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3251200" h="1219200">
                  <a:moveTo>
                    <a:pt x="406400" y="0"/>
                  </a:moveTo>
                  <a:lnTo>
                    <a:pt x="0" y="406400"/>
                  </a:lnTo>
                </a:path>
                <a:path w="3251200" h="1219200">
                  <a:moveTo>
                    <a:pt x="812800" y="0"/>
                  </a:moveTo>
                  <a:lnTo>
                    <a:pt x="406400" y="406400"/>
                  </a:lnTo>
                </a:path>
                <a:path w="32512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3251200" h="1219200">
                  <a:moveTo>
                    <a:pt x="2844800" y="406400"/>
                  </a:moveTo>
                  <a:lnTo>
                    <a:pt x="325120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6" name="object 96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399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/>
          <p:nvPr/>
        </p:nvSpPr>
        <p:spPr>
          <a:xfrm>
            <a:off x="343717" y="2914538"/>
            <a:ext cx="5595237" cy="902806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263098" marR="342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  <a:tab pos="596041" algn="l"/>
                <a:tab pos="1289779" algn="l"/>
                <a:tab pos="1504028" algn="l"/>
                <a:tab pos="2262469" algn="l"/>
                <a:tab pos="2537565" algn="l"/>
                <a:tab pos="3105754" algn="l"/>
                <a:tab pos="3511113" algn="l"/>
                <a:tab pos="3974747" algn="l"/>
                <a:tab pos="4539508" algn="l"/>
                <a:tab pos="5391362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263098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265665" y="4307635"/>
            <a:ext cx="3364941" cy="630717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08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8" name="object 98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3999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 dirty="0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76315" y="2649145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7" name="object 97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8" name="object 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3" name="object 1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7" y="188913"/>
            <a:ext cx="7605713" cy="792162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" altLang="ru-RU" sz="4000" b="1" dirty="0">
                <a:latin typeface="+mn-lt"/>
              </a:rPr>
              <a:t>How to draw a tree ? </a:t>
            </a:r>
            <a:br>
              <a:rPr lang="en-US" altLang="ru-RU" sz="4000" b="1" dirty="0">
                <a:latin typeface="+mn-lt"/>
              </a:rPr>
            </a:br>
            <a:r>
              <a:rPr lang="en" altLang="ru-RU" sz="4000" b="1" dirty="0">
                <a:latin typeface="+mn-lt"/>
              </a:rPr>
              <a:t>Tree topology</a:t>
            </a:r>
            <a:endParaRPr lang="en-US" altLang="ru-RU" sz="4000" b="1" dirty="0">
              <a:latin typeface="+mn-lt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95288" y="1268413"/>
            <a:ext cx="7910512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" altLang="ru-RU" sz="2800" dirty="0"/>
              <a:t>Tree topology - only leaves, nodes, (root) </a:t>
            </a:r>
            <a:br>
              <a:rPr lang="ru-RU" altLang="ru-RU" sz="2800" dirty="0"/>
            </a:br>
            <a:r>
              <a:rPr lang="en" altLang="ru-RU" sz="2800" dirty="0"/>
              <a:t>and branches connecting them</a:t>
            </a:r>
            <a:br>
              <a:rPr lang="ru-RU" altLang="ru-RU" sz="2800" dirty="0"/>
            </a:br>
            <a:r>
              <a:rPr lang="en" altLang="ru-RU" sz="2800" dirty="0"/>
              <a:t>   </a:t>
            </a:r>
            <a:r>
              <a:rPr lang="en" altLang="ru-RU" sz="2400" dirty="0"/>
              <a:t>(topology does not depend on the way the tree is depicted)</a:t>
            </a:r>
            <a:endParaRPr lang="ru-RU" altLang="ru-RU" sz="2800" dirty="0"/>
          </a:p>
        </p:txBody>
      </p:sp>
      <p:grpSp>
        <p:nvGrpSpPr>
          <p:cNvPr id="56361" name="Group 41"/>
          <p:cNvGrpSpPr>
            <a:grpSpLocks/>
          </p:cNvGrpSpPr>
          <p:nvPr/>
        </p:nvGrpSpPr>
        <p:grpSpPr bwMode="auto">
          <a:xfrm>
            <a:off x="1143000" y="2852738"/>
            <a:ext cx="2087563" cy="3060272"/>
            <a:chOff x="720" y="1610"/>
            <a:chExt cx="1315" cy="2118"/>
          </a:xfrm>
        </p:grpSpPr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720" y="1776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6" name="Line 6"/>
            <p:cNvSpPr>
              <a:spLocks noChangeShapeType="1"/>
            </p:cNvSpPr>
            <p:nvPr/>
          </p:nvSpPr>
          <p:spPr bwMode="auto">
            <a:xfrm>
              <a:off x="720" y="17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7" name="Line 7"/>
            <p:cNvSpPr>
              <a:spLocks noChangeShapeType="1"/>
            </p:cNvSpPr>
            <p:nvPr/>
          </p:nvSpPr>
          <p:spPr bwMode="auto">
            <a:xfrm>
              <a:off x="720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V="1">
              <a:off x="912" y="225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9" name="Line 9"/>
            <p:cNvSpPr>
              <a:spLocks noChangeShapeType="1"/>
            </p:cNvSpPr>
            <p:nvPr/>
          </p:nvSpPr>
          <p:spPr bwMode="auto">
            <a:xfrm>
              <a:off x="912" y="22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>
              <a:off x="912" y="273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912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2" name="Line 12"/>
            <p:cNvSpPr>
              <a:spLocks noChangeShapeType="1"/>
            </p:cNvSpPr>
            <p:nvPr/>
          </p:nvSpPr>
          <p:spPr bwMode="auto">
            <a:xfrm flipV="1">
              <a:off x="1104" y="29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3" name="Line 13"/>
            <p:cNvSpPr>
              <a:spLocks noChangeShapeType="1"/>
            </p:cNvSpPr>
            <p:nvPr/>
          </p:nvSpPr>
          <p:spPr bwMode="auto">
            <a:xfrm>
              <a:off x="1104" y="292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4" name="Line 14"/>
            <p:cNvSpPr>
              <a:spLocks noChangeShapeType="1"/>
            </p:cNvSpPr>
            <p:nvPr/>
          </p:nvSpPr>
          <p:spPr bwMode="auto">
            <a:xfrm flipV="1">
              <a:off x="1248" y="259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5" name="Line 15"/>
            <p:cNvSpPr>
              <a:spLocks noChangeShapeType="1"/>
            </p:cNvSpPr>
            <p:nvPr/>
          </p:nvSpPr>
          <p:spPr bwMode="auto">
            <a:xfrm>
              <a:off x="1248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6" name="Line 16"/>
            <p:cNvSpPr>
              <a:spLocks noChangeShapeType="1"/>
            </p:cNvSpPr>
            <p:nvPr/>
          </p:nvSpPr>
          <p:spPr bwMode="auto">
            <a:xfrm>
              <a:off x="1248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7" name="Line 17"/>
            <p:cNvSpPr>
              <a:spLocks noChangeShapeType="1"/>
            </p:cNvSpPr>
            <p:nvPr/>
          </p:nvSpPr>
          <p:spPr bwMode="auto">
            <a:xfrm>
              <a:off x="1248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8" name="Line 18"/>
            <p:cNvSpPr>
              <a:spLocks noChangeShapeType="1"/>
            </p:cNvSpPr>
            <p:nvPr/>
          </p:nvSpPr>
          <p:spPr bwMode="auto">
            <a:xfrm>
              <a:off x="1104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9" name="Line 19"/>
            <p:cNvSpPr>
              <a:spLocks noChangeShapeType="1"/>
            </p:cNvSpPr>
            <p:nvPr/>
          </p:nvSpPr>
          <p:spPr bwMode="auto">
            <a:xfrm>
              <a:off x="1104" y="355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0" name="Text Box 20"/>
            <p:cNvSpPr txBox="1">
              <a:spLocks noChangeArrowheads="1"/>
            </p:cNvSpPr>
            <p:nvPr/>
          </p:nvSpPr>
          <p:spPr bwMode="auto">
            <a:xfrm>
              <a:off x="950" y="1610"/>
              <a:ext cx="228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" altLang="ru-RU" sz="2400"/>
                <a:t>A</a:t>
              </a:r>
              <a:endParaRPr lang="ru-RU" altLang="ru-RU" sz="2400"/>
            </a:p>
          </p:txBody>
        </p:sp>
        <p:sp>
          <p:nvSpPr>
            <p:cNvPr id="56341" name="Text Box 21"/>
            <p:cNvSpPr txBox="1">
              <a:spLocks noChangeArrowheads="1"/>
            </p:cNvSpPr>
            <p:nvPr/>
          </p:nvSpPr>
          <p:spPr bwMode="auto">
            <a:xfrm>
              <a:off x="1104" y="2064"/>
              <a:ext cx="221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" altLang="ru-RU" sz="2400"/>
                <a:t>B</a:t>
              </a:r>
              <a:endParaRPr lang="ru-RU" altLang="ru-RU" sz="2400"/>
            </a:p>
          </p:txBody>
        </p:sp>
        <p:sp>
          <p:nvSpPr>
            <p:cNvPr id="56342" name="Text Box 22"/>
            <p:cNvSpPr txBox="1">
              <a:spLocks noChangeArrowheads="1"/>
            </p:cNvSpPr>
            <p:nvPr/>
          </p:nvSpPr>
          <p:spPr bwMode="auto">
            <a:xfrm>
              <a:off x="1680" y="2400"/>
              <a:ext cx="219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" altLang="ru-RU" sz="2400"/>
                <a:t>C</a:t>
              </a:r>
              <a:endParaRPr lang="ru-RU" altLang="ru-RU" sz="2400"/>
            </a:p>
          </p:txBody>
        </p:sp>
        <p:sp>
          <p:nvSpPr>
            <p:cNvPr id="56343" name="Text Box 23"/>
            <p:cNvSpPr txBox="1">
              <a:spLocks noChangeArrowheads="1"/>
            </p:cNvSpPr>
            <p:nvPr/>
          </p:nvSpPr>
          <p:spPr bwMode="auto">
            <a:xfrm>
              <a:off x="1680" y="2976"/>
              <a:ext cx="235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" altLang="ru-RU" sz="2400"/>
                <a:t>D</a:t>
              </a:r>
              <a:endParaRPr lang="ru-RU" altLang="ru-RU" sz="2400"/>
            </a:p>
          </p:txBody>
        </p:sp>
        <p:sp>
          <p:nvSpPr>
            <p:cNvPr id="56344" name="Text Box 24"/>
            <p:cNvSpPr txBox="1">
              <a:spLocks noChangeArrowheads="1"/>
            </p:cNvSpPr>
            <p:nvPr/>
          </p:nvSpPr>
          <p:spPr bwMode="auto">
            <a:xfrm>
              <a:off x="1824" y="3408"/>
              <a:ext cx="211" cy="32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" altLang="ru-RU" sz="2400"/>
                <a:t>E</a:t>
              </a:r>
              <a:endParaRPr lang="ru-RU" altLang="ru-RU" sz="2400"/>
            </a:p>
          </p:txBody>
        </p:sp>
      </p:grpSp>
      <p:grpSp>
        <p:nvGrpSpPr>
          <p:cNvPr id="56345" name="Group 25"/>
          <p:cNvGrpSpPr>
            <a:grpSpLocks/>
          </p:cNvGrpSpPr>
          <p:nvPr/>
        </p:nvGrpSpPr>
        <p:grpSpPr bwMode="auto">
          <a:xfrm rot="5400000">
            <a:off x="5274469" y="3026569"/>
            <a:ext cx="2633662" cy="2286000"/>
            <a:chOff x="2928" y="2016"/>
            <a:chExt cx="1776" cy="1440"/>
          </a:xfrm>
        </p:grpSpPr>
        <p:sp>
          <p:nvSpPr>
            <p:cNvPr id="56346" name="Line 26"/>
            <p:cNvSpPr>
              <a:spLocks noChangeShapeType="1"/>
            </p:cNvSpPr>
            <p:nvPr/>
          </p:nvSpPr>
          <p:spPr bwMode="auto">
            <a:xfrm flipV="1">
              <a:off x="2928" y="2400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7" name="Line 27"/>
            <p:cNvSpPr>
              <a:spLocks noChangeShapeType="1"/>
            </p:cNvSpPr>
            <p:nvPr/>
          </p:nvSpPr>
          <p:spPr bwMode="auto">
            <a:xfrm flipV="1">
              <a:off x="3984" y="2016"/>
              <a:ext cx="72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8" name="Line 28"/>
            <p:cNvSpPr>
              <a:spLocks noChangeShapeType="1"/>
            </p:cNvSpPr>
            <p:nvPr/>
          </p:nvSpPr>
          <p:spPr bwMode="auto">
            <a:xfrm>
              <a:off x="3984" y="2400"/>
              <a:ext cx="72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9" name="Line 29"/>
            <p:cNvSpPr>
              <a:spLocks noChangeShapeType="1"/>
            </p:cNvSpPr>
            <p:nvPr/>
          </p:nvSpPr>
          <p:spPr bwMode="auto">
            <a:xfrm>
              <a:off x="2976" y="2928"/>
              <a:ext cx="8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0" name="Line 30"/>
            <p:cNvSpPr>
              <a:spLocks noChangeShapeType="1"/>
            </p:cNvSpPr>
            <p:nvPr/>
          </p:nvSpPr>
          <p:spPr bwMode="auto">
            <a:xfrm flipV="1">
              <a:off x="3792" y="2928"/>
              <a:ext cx="9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1" name="Line 31"/>
            <p:cNvSpPr>
              <a:spLocks noChangeShapeType="1"/>
            </p:cNvSpPr>
            <p:nvPr/>
          </p:nvSpPr>
          <p:spPr bwMode="auto">
            <a:xfrm>
              <a:off x="3792" y="3120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2" name="Line 32"/>
            <p:cNvSpPr>
              <a:spLocks noChangeShapeType="1"/>
            </p:cNvSpPr>
            <p:nvPr/>
          </p:nvSpPr>
          <p:spPr bwMode="auto">
            <a:xfrm flipV="1">
              <a:off x="4368" y="3168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3" name="Line 33"/>
            <p:cNvSpPr>
              <a:spLocks noChangeShapeType="1"/>
            </p:cNvSpPr>
            <p:nvPr/>
          </p:nvSpPr>
          <p:spPr bwMode="auto">
            <a:xfrm>
              <a:off x="4368" y="331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6354" name="Text Box 34"/>
          <p:cNvSpPr txBox="1">
            <a:spLocks noChangeArrowheads="1"/>
          </p:cNvSpPr>
          <p:nvPr/>
        </p:nvSpPr>
        <p:spPr bwMode="auto">
          <a:xfrm>
            <a:off x="6781800" y="5448300"/>
            <a:ext cx="3626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/>
              <a:t>A</a:t>
            </a:r>
            <a:endParaRPr lang="ru-RU" altLang="ru-RU" sz="2400"/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7613650" y="5448300"/>
            <a:ext cx="351378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/>
              <a:t>B</a:t>
            </a:r>
            <a:endParaRPr lang="ru-RU" altLang="ru-RU" sz="2400"/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5181600" y="5448300"/>
            <a:ext cx="348172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/>
              <a:t>C</a:t>
            </a:r>
            <a:endParaRPr lang="ru-RU" altLang="ru-RU" sz="2400"/>
          </a:p>
        </p:txBody>
      </p:sp>
      <p:sp>
        <p:nvSpPr>
          <p:cNvPr id="56358" name="Text Box 38"/>
          <p:cNvSpPr txBox="1">
            <a:spLocks noChangeArrowheads="1"/>
          </p:cNvSpPr>
          <p:nvPr/>
        </p:nvSpPr>
        <p:spPr bwMode="auto">
          <a:xfrm>
            <a:off x="5715000" y="5448300"/>
            <a:ext cx="37382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/>
              <a:t>D</a:t>
            </a:r>
            <a:endParaRPr lang="ru-RU" altLang="ru-RU" sz="2400"/>
          </a:p>
        </p:txBody>
      </p:sp>
      <p:sp>
        <p:nvSpPr>
          <p:cNvPr id="56359" name="Text Box 39"/>
          <p:cNvSpPr txBox="1">
            <a:spLocks noChangeArrowheads="1"/>
          </p:cNvSpPr>
          <p:nvPr/>
        </p:nvSpPr>
        <p:spPr bwMode="auto">
          <a:xfrm>
            <a:off x="6172200" y="5448300"/>
            <a:ext cx="335348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" altLang="ru-RU" sz="2400"/>
              <a:t>E</a:t>
            </a:r>
            <a:endParaRPr lang="ru-RU" altLang="ru-RU" sz="2400"/>
          </a:p>
        </p:txBody>
      </p:sp>
      <p:sp>
        <p:nvSpPr>
          <p:cNvPr id="56360" name="Text Box 40"/>
          <p:cNvSpPr txBox="1">
            <a:spLocks noChangeArrowheads="1"/>
          </p:cNvSpPr>
          <p:nvPr/>
        </p:nvSpPr>
        <p:spPr bwMode="auto">
          <a:xfrm>
            <a:off x="0" y="5934075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" altLang="ru-RU" sz="2800" dirty="0"/>
              <a:t>Two images of the same topology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4255996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39954" y="2607037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7" name="object 97"/>
            <p:cNvSpPr/>
            <p:nvPr/>
          </p:nvSpPr>
          <p:spPr>
            <a:xfrm>
              <a:off x="9956799" y="44704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3998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12128" y="2571754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718740" y="3874631"/>
            <a:ext cx="1371172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2032000" y="0"/>
                </a:moveTo>
                <a:lnTo>
                  <a:pt x="0" y="0"/>
                </a:lnTo>
              </a:path>
            </a:pathLst>
          </a:custGeom>
          <a:ln w="30480">
            <a:solidFill>
              <a:srgbClr val="A65528"/>
            </a:solidFill>
            <a:prstDash val="sysDot"/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7" name="object 97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2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99" name="object 99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18298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50131" y="2557144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718740" y="3874631"/>
            <a:ext cx="1371172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2032000" y="0"/>
                </a:moveTo>
                <a:lnTo>
                  <a:pt x="0" y="0"/>
                </a:lnTo>
              </a:path>
            </a:pathLst>
          </a:custGeom>
          <a:ln w="30480">
            <a:solidFill>
              <a:srgbClr val="A65528"/>
            </a:solidFill>
            <a:prstDash val="sysDot"/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7" name="object 97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2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444506" y="1901858"/>
            <a:ext cx="1844226" cy="2257290"/>
            <a:chOff x="9550400" y="1546860"/>
            <a:chExt cx="2733040" cy="3345179"/>
          </a:xfrm>
        </p:grpSpPr>
        <p:sp>
          <p:nvSpPr>
            <p:cNvPr id="99" name="object 99"/>
            <p:cNvSpPr/>
            <p:nvPr/>
          </p:nvSpPr>
          <p:spPr>
            <a:xfrm>
              <a:off x="9550400" y="48768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668000" y="4473130"/>
              <a:ext cx="302260" cy="403860"/>
            </a:xfrm>
            <a:custGeom>
              <a:avLst/>
              <a:gdLst/>
              <a:ahLst/>
              <a:cxnLst/>
              <a:rect l="l" t="t" r="r" b="b"/>
              <a:pathLst>
                <a:path w="302259" h="403860">
                  <a:moveTo>
                    <a:pt x="0" y="403669"/>
                  </a:moveTo>
                  <a:lnTo>
                    <a:pt x="6697" y="354432"/>
                  </a:lnTo>
                  <a:lnTo>
                    <a:pt x="25003" y="319333"/>
                  </a:lnTo>
                  <a:lnTo>
                    <a:pt x="85725" y="281431"/>
                  </a:lnTo>
                  <a:lnTo>
                    <a:pt x="160734" y="269724"/>
                  </a:lnTo>
                  <a:lnTo>
                    <a:pt x="196899" y="267367"/>
                  </a:lnTo>
                  <a:lnTo>
                    <a:pt x="228600" y="263969"/>
                  </a:lnTo>
                  <a:lnTo>
                    <a:pt x="282072" y="234437"/>
                  </a:lnTo>
                  <a:lnTo>
                    <a:pt x="300781" y="154711"/>
                  </a:lnTo>
                  <a:lnTo>
                    <a:pt x="302110" y="88278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93933" y="4457890"/>
              <a:ext cx="157327" cy="22222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7409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460" y="1953260"/>
              <a:ext cx="182880" cy="18287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0960100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8660" y="1546860"/>
              <a:ext cx="182880" cy="1828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7860" y="1953260"/>
              <a:ext cx="182880" cy="18287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60" y="3972560"/>
              <a:ext cx="182880" cy="18287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60" y="4378960"/>
              <a:ext cx="182880" cy="1828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60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 dirty="0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39954" y="2574174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566399" y="4475861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718740" y="3874631"/>
            <a:ext cx="1371172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2032000" y="0"/>
                </a:moveTo>
                <a:lnTo>
                  <a:pt x="0" y="0"/>
                </a:lnTo>
              </a:path>
            </a:pathLst>
          </a:custGeom>
          <a:ln w="30480">
            <a:solidFill>
              <a:srgbClr val="A65528"/>
            </a:solidFill>
            <a:prstDash val="sysDot"/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9" name="object 99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2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11350" y="1901858"/>
            <a:ext cx="1777381" cy="2531525"/>
            <a:chOff x="9649459" y="1546860"/>
            <a:chExt cx="2633980" cy="3751579"/>
          </a:xfrm>
        </p:grpSpPr>
        <p:sp>
          <p:nvSpPr>
            <p:cNvPr id="101" name="object 101"/>
            <p:cNvSpPr/>
            <p:nvPr/>
          </p:nvSpPr>
          <p:spPr>
            <a:xfrm>
              <a:off x="9956799" y="52832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3" name="object 10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532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46669" y="2557144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2450327"/>
            <a:ext cx="2488676" cy="2308709"/>
            <a:chOff x="9128759" y="2359660"/>
            <a:chExt cx="3688079" cy="3421379"/>
          </a:xfrm>
        </p:grpSpPr>
        <p:sp>
          <p:nvSpPr>
            <p:cNvPr id="75" name="object 75"/>
            <p:cNvSpPr/>
            <p:nvPr/>
          </p:nvSpPr>
          <p:spPr>
            <a:xfrm>
              <a:off x="9143999" y="4470400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8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40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566399" y="4475861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6920405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791399" y="1942607"/>
            <a:ext cx="106266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3" dirty="0">
                <a:solidFill>
                  <a:srgbClr val="E21A1B"/>
                </a:solidFill>
                <a:latin typeface="Cambria"/>
                <a:cs typeface="Cambria"/>
              </a:rPr>
              <a:t>?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708456" y="3864346"/>
            <a:ext cx="1391739" cy="569036"/>
            <a:chOff x="9941559" y="4455159"/>
            <a:chExt cx="2062480" cy="843280"/>
          </a:xfrm>
        </p:grpSpPr>
        <p:sp>
          <p:nvSpPr>
            <p:cNvPr id="99" name="object 99"/>
            <p:cNvSpPr/>
            <p:nvPr/>
          </p:nvSpPr>
          <p:spPr>
            <a:xfrm>
              <a:off x="9956799" y="4470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956799" y="5283199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103" name="object 103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4" name="object 1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4"/>
            <a:ext cx="2752627" cy="1655690"/>
            <a:chOff x="8933180" y="1211580"/>
            <a:chExt cx="4079240" cy="24536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34500" y="20447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66500" y="20447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33155" y="1680756"/>
            <a:ext cx="0" cy="1645406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400"/>
                </a:lnTo>
              </a:path>
            </a:pathLst>
          </a:custGeom>
          <a:ln w="1524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212225" y="2942494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7703" y="217676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2161" y="274095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9721" y="274626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9382" y="2461426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01639" y="2188015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53955" y="2462258"/>
            <a:ext cx="79613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70331" algn="l"/>
              </a:tabLst>
            </a:pP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7443" y="218221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028013" y="3321019"/>
            <a:ext cx="2752627" cy="1655690"/>
            <a:chOff x="8933180" y="3649979"/>
            <a:chExt cx="4079240" cy="2453640"/>
          </a:xfrm>
        </p:grpSpPr>
        <p:sp>
          <p:nvSpPr>
            <p:cNvPr id="44" name="object 44"/>
            <p:cNvSpPr/>
            <p:nvPr/>
          </p:nvSpPr>
          <p:spPr>
            <a:xfrm>
              <a:off x="8940800" y="3657599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598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0800" y="40639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8940800" y="4063999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8940800" y="4876799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7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753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60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664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856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3657599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0800" y="36575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7200" y="4470399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4470399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159987" y="3864347"/>
            <a:ext cx="2488676" cy="843270"/>
            <a:chOff x="9128759" y="4455159"/>
            <a:chExt cx="3688079" cy="1249680"/>
          </a:xfrm>
        </p:grpSpPr>
        <p:sp>
          <p:nvSpPr>
            <p:cNvPr id="75" name="object 75"/>
            <p:cNvSpPr/>
            <p:nvPr/>
          </p:nvSpPr>
          <p:spPr>
            <a:xfrm>
              <a:off x="9143999" y="4470399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8448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844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8448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844800" h="1219200">
                  <a:moveTo>
                    <a:pt x="406400" y="0"/>
                  </a:moveTo>
                  <a:lnTo>
                    <a:pt x="0" y="406400"/>
                  </a:lnTo>
                </a:path>
                <a:path w="28448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844800" h="1219200">
                  <a:moveTo>
                    <a:pt x="2438400" y="406400"/>
                  </a:moveTo>
                  <a:lnTo>
                    <a:pt x="2032000" y="812800"/>
                  </a:lnTo>
                </a:path>
                <a:path w="2844800" h="1219200">
                  <a:moveTo>
                    <a:pt x="2844800" y="0"/>
                  </a:moveTo>
                  <a:lnTo>
                    <a:pt x="24384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87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395200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5" name="object 85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0" name="object 90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850656" y="194864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671902" y="194283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237116" y="2450327"/>
            <a:ext cx="2325849" cy="2308709"/>
            <a:chOff x="9243059" y="2359660"/>
            <a:chExt cx="3446779" cy="3421379"/>
          </a:xfrm>
        </p:grpSpPr>
        <p:pic>
          <p:nvPicPr>
            <p:cNvPr id="95" name="object 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4259" y="2359660"/>
              <a:ext cx="182880" cy="18287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459" y="2359660"/>
              <a:ext cx="182880" cy="18287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5059" y="2766060"/>
              <a:ext cx="182880" cy="18287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7859" y="2766060"/>
              <a:ext cx="182880" cy="18287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3059" y="2359660"/>
              <a:ext cx="182880" cy="18287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459" y="2766060"/>
              <a:ext cx="182880" cy="18287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3059" y="3172460"/>
              <a:ext cx="182880" cy="18287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5859" y="3172460"/>
              <a:ext cx="182880" cy="18287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4159" y="4785360"/>
              <a:ext cx="182880" cy="18287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7759" y="5191760"/>
              <a:ext cx="182880" cy="18287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0559" y="5191760"/>
              <a:ext cx="182880" cy="1828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6959" y="4785360"/>
              <a:ext cx="182880" cy="18287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5759" y="4785360"/>
              <a:ext cx="182880" cy="18287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2159" y="5191760"/>
              <a:ext cx="182880" cy="18287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5759" y="5598160"/>
              <a:ext cx="182880" cy="18288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8559" y="5598160"/>
              <a:ext cx="182880" cy="18288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9956799" y="44704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956799" y="52832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511350" y="1901858"/>
            <a:ext cx="1777381" cy="2034476"/>
            <a:chOff x="9649459" y="1546860"/>
            <a:chExt cx="2633980" cy="3014980"/>
          </a:xfrm>
        </p:grpSpPr>
        <p:sp>
          <p:nvSpPr>
            <p:cNvPr id="115" name="object 115"/>
            <p:cNvSpPr/>
            <p:nvPr/>
          </p:nvSpPr>
          <p:spPr>
            <a:xfrm>
              <a:off x="97408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459" y="1953260"/>
              <a:ext cx="182880" cy="18287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0960099" y="16383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0" y="0"/>
                  </a:moveTo>
                  <a:lnTo>
                    <a:pt x="79925" y="451"/>
                  </a:lnTo>
                  <a:lnTo>
                    <a:pt x="157141" y="1806"/>
                  </a:lnTo>
                  <a:lnTo>
                    <a:pt x="231648" y="4064"/>
                  </a:lnTo>
                  <a:lnTo>
                    <a:pt x="303445" y="7225"/>
                  </a:lnTo>
                  <a:lnTo>
                    <a:pt x="372533" y="11289"/>
                  </a:lnTo>
                  <a:lnTo>
                    <a:pt x="438912" y="16256"/>
                  </a:lnTo>
                  <a:lnTo>
                    <a:pt x="502581" y="22126"/>
                  </a:lnTo>
                  <a:lnTo>
                    <a:pt x="563541" y="28900"/>
                  </a:lnTo>
                  <a:lnTo>
                    <a:pt x="621792" y="36576"/>
                  </a:lnTo>
                  <a:lnTo>
                    <a:pt x="677333" y="45156"/>
                  </a:lnTo>
                  <a:lnTo>
                    <a:pt x="730165" y="54639"/>
                  </a:lnTo>
                  <a:lnTo>
                    <a:pt x="780288" y="65025"/>
                  </a:lnTo>
                  <a:lnTo>
                    <a:pt x="827701" y="76314"/>
                  </a:lnTo>
                  <a:lnTo>
                    <a:pt x="872405" y="88506"/>
                  </a:lnTo>
                  <a:lnTo>
                    <a:pt x="914400" y="101601"/>
                  </a:lnTo>
                  <a:lnTo>
                    <a:pt x="953685" y="115599"/>
                  </a:lnTo>
                  <a:lnTo>
                    <a:pt x="990261" y="130501"/>
                  </a:lnTo>
                  <a:lnTo>
                    <a:pt x="1055285" y="163013"/>
                  </a:lnTo>
                  <a:lnTo>
                    <a:pt x="1109472" y="199137"/>
                  </a:lnTo>
                  <a:lnTo>
                    <a:pt x="1152821" y="238874"/>
                  </a:lnTo>
                  <a:lnTo>
                    <a:pt x="1185333" y="282223"/>
                  </a:lnTo>
                  <a:lnTo>
                    <a:pt x="1207008" y="329185"/>
                  </a:lnTo>
                  <a:lnTo>
                    <a:pt x="1217845" y="379758"/>
                  </a:lnTo>
                  <a:lnTo>
                    <a:pt x="12192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7859" y="1953260"/>
              <a:ext cx="182880" cy="18287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9753574" y="4064000"/>
              <a:ext cx="2438400" cy="406400"/>
            </a:xfrm>
            <a:custGeom>
              <a:avLst/>
              <a:gdLst/>
              <a:ahLst/>
              <a:cxnLst/>
              <a:rect l="l" t="t" r="r" b="b"/>
              <a:pathLst>
                <a:path w="2438400" h="406400">
                  <a:moveTo>
                    <a:pt x="1219200" y="0"/>
                  </a:moveTo>
                  <a:lnTo>
                    <a:pt x="1139274" y="451"/>
                  </a:lnTo>
                  <a:lnTo>
                    <a:pt x="1062058" y="1806"/>
                  </a:lnTo>
                  <a:lnTo>
                    <a:pt x="987551" y="4064"/>
                  </a:lnTo>
                  <a:lnTo>
                    <a:pt x="915754" y="7225"/>
                  </a:lnTo>
                  <a:lnTo>
                    <a:pt x="846666" y="11289"/>
                  </a:lnTo>
                  <a:lnTo>
                    <a:pt x="780287" y="16256"/>
                  </a:lnTo>
                  <a:lnTo>
                    <a:pt x="716618" y="22126"/>
                  </a:lnTo>
                  <a:lnTo>
                    <a:pt x="655658" y="28900"/>
                  </a:lnTo>
                  <a:lnTo>
                    <a:pt x="597407" y="36576"/>
                  </a:lnTo>
                  <a:lnTo>
                    <a:pt x="541866" y="45156"/>
                  </a:lnTo>
                  <a:lnTo>
                    <a:pt x="489034" y="54639"/>
                  </a:lnTo>
                  <a:lnTo>
                    <a:pt x="438911" y="65025"/>
                  </a:lnTo>
                  <a:lnTo>
                    <a:pt x="391498" y="76314"/>
                  </a:lnTo>
                  <a:lnTo>
                    <a:pt x="346794" y="88506"/>
                  </a:lnTo>
                  <a:lnTo>
                    <a:pt x="304800" y="101601"/>
                  </a:lnTo>
                  <a:lnTo>
                    <a:pt x="265514" y="115599"/>
                  </a:lnTo>
                  <a:lnTo>
                    <a:pt x="228938" y="130501"/>
                  </a:lnTo>
                  <a:lnTo>
                    <a:pt x="163914" y="163013"/>
                  </a:lnTo>
                  <a:lnTo>
                    <a:pt x="109727" y="199137"/>
                  </a:lnTo>
                  <a:lnTo>
                    <a:pt x="66378" y="238874"/>
                  </a:lnTo>
                  <a:lnTo>
                    <a:pt x="33866" y="282223"/>
                  </a:lnTo>
                  <a:lnTo>
                    <a:pt x="12191" y="329185"/>
                  </a:lnTo>
                  <a:lnTo>
                    <a:pt x="1354" y="379758"/>
                  </a:lnTo>
                  <a:lnTo>
                    <a:pt x="0" y="406400"/>
                  </a:lnTo>
                </a:path>
                <a:path w="2438400" h="406400">
                  <a:moveTo>
                    <a:pt x="1219200" y="0"/>
                  </a:moveTo>
                  <a:lnTo>
                    <a:pt x="1299125" y="451"/>
                  </a:lnTo>
                  <a:lnTo>
                    <a:pt x="1376341" y="1806"/>
                  </a:lnTo>
                  <a:lnTo>
                    <a:pt x="1450848" y="4064"/>
                  </a:lnTo>
                  <a:lnTo>
                    <a:pt x="1522645" y="7225"/>
                  </a:lnTo>
                  <a:lnTo>
                    <a:pt x="1591733" y="11289"/>
                  </a:lnTo>
                  <a:lnTo>
                    <a:pt x="1658112" y="16256"/>
                  </a:lnTo>
                  <a:lnTo>
                    <a:pt x="1721781" y="22126"/>
                  </a:lnTo>
                  <a:lnTo>
                    <a:pt x="1782741" y="28900"/>
                  </a:lnTo>
                  <a:lnTo>
                    <a:pt x="1840992" y="36576"/>
                  </a:lnTo>
                  <a:lnTo>
                    <a:pt x="1896533" y="45156"/>
                  </a:lnTo>
                  <a:lnTo>
                    <a:pt x="1949365" y="54639"/>
                  </a:lnTo>
                  <a:lnTo>
                    <a:pt x="1999488" y="65025"/>
                  </a:lnTo>
                  <a:lnTo>
                    <a:pt x="2046901" y="76314"/>
                  </a:lnTo>
                  <a:lnTo>
                    <a:pt x="2091605" y="88506"/>
                  </a:lnTo>
                  <a:lnTo>
                    <a:pt x="2133600" y="101601"/>
                  </a:lnTo>
                  <a:lnTo>
                    <a:pt x="2172885" y="115599"/>
                  </a:lnTo>
                  <a:lnTo>
                    <a:pt x="2209461" y="130501"/>
                  </a:lnTo>
                  <a:lnTo>
                    <a:pt x="2274485" y="163013"/>
                  </a:lnTo>
                  <a:lnTo>
                    <a:pt x="2328672" y="199137"/>
                  </a:lnTo>
                  <a:lnTo>
                    <a:pt x="2372021" y="238874"/>
                  </a:lnTo>
                  <a:lnTo>
                    <a:pt x="2404533" y="282223"/>
                  </a:lnTo>
                  <a:lnTo>
                    <a:pt x="2426208" y="329185"/>
                  </a:lnTo>
                  <a:lnTo>
                    <a:pt x="2437045" y="379758"/>
                  </a:lnTo>
                  <a:lnTo>
                    <a:pt x="24384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2159" y="43789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6309968" y="195608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251607" y="1956076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318538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260177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27303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body" idx="1"/>
          </p:nvPr>
        </p:nvSpPr>
        <p:spPr>
          <a:xfrm>
            <a:off x="246236" y="2907413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3" name="object 83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8" name="object 88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97" name="object 97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1" name="object 101"/>
            <p:cNvSpPr/>
            <p:nvPr/>
          </p:nvSpPr>
          <p:spPr>
            <a:xfrm>
              <a:off x="9550399" y="4470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2032000" h="1219200">
                  <a:moveTo>
                    <a:pt x="812800" y="812800"/>
                  </a:moveTo>
                  <a:lnTo>
                    <a:pt x="1219200" y="1219200"/>
                  </a:lnTo>
                </a:path>
                <a:path w="2032000" h="1219200">
                  <a:moveTo>
                    <a:pt x="0" y="406400"/>
                  </a:moveTo>
                  <a:lnTo>
                    <a:pt x="406400" y="812800"/>
                  </a:lnTo>
                </a:path>
                <a:path w="2032000" h="1219200">
                  <a:moveTo>
                    <a:pt x="406400" y="406400"/>
                  </a:moveTo>
                  <a:lnTo>
                    <a:pt x="812800" y="812800"/>
                  </a:lnTo>
                </a:path>
                <a:path w="2032000" h="1219200">
                  <a:moveTo>
                    <a:pt x="406400" y="0"/>
                  </a:moveTo>
                  <a:lnTo>
                    <a:pt x="0" y="406400"/>
                  </a:lnTo>
                </a:path>
                <a:path w="2032000" h="1219200">
                  <a:moveTo>
                    <a:pt x="812800" y="0"/>
                  </a:moveTo>
                  <a:lnTo>
                    <a:pt x="406400" y="406400"/>
                  </a:lnTo>
                </a:path>
                <a:path w="2032000" h="1219200">
                  <a:moveTo>
                    <a:pt x="1625600" y="406400"/>
                  </a:moveTo>
                  <a:lnTo>
                    <a:pt x="1219200" y="812800"/>
                  </a:lnTo>
                </a:path>
                <a:path w="2032000" h="1219200">
                  <a:moveTo>
                    <a:pt x="2032000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5" name="object 10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28" name="object 128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9" name="object 1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1" name="object 1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4" name="object 1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532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 dirty="0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body" idx="1"/>
          </p:nvPr>
        </p:nvSpPr>
        <p:spPr>
          <a:xfrm>
            <a:off x="287230" y="2899200"/>
            <a:ext cx="5553245" cy="20614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6" name="object 86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1" name="object 91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0" name="object 100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4" name="object 104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8" name="object 10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1" name="object 131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2" name="object 1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4" name="object 1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21189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48525" y="2914538"/>
            <a:ext cx="5707501" cy="241623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754" spc="101" dirty="0">
                <a:latin typeface="Cambria"/>
                <a:cs typeface="Cambria"/>
              </a:rPr>
              <a:t>At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vertex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34" dirty="0">
                <a:latin typeface="Cambria"/>
                <a:cs typeface="Cambria"/>
              </a:rPr>
              <a:t>u</a:t>
            </a:r>
            <a:r>
              <a:rPr sz="1754" i="1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(below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754" spc="-17" dirty="0">
                <a:latin typeface="Cambria"/>
                <a:cs typeface="Cambria"/>
              </a:rPr>
              <a:t>)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store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13" dirty="0">
                <a:latin typeface="Cambria"/>
                <a:cs typeface="Cambria"/>
              </a:rPr>
              <a:t>left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27" dirty="0">
                <a:latin typeface="Cambria"/>
                <a:cs typeface="Cambria"/>
              </a:rPr>
              <a:t>and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latin typeface="Cambria"/>
                <a:cs typeface="Cambria"/>
              </a:rPr>
              <a:t>right</a:t>
            </a:r>
            <a:r>
              <a:rPr sz="1754" dirty="0">
                <a:latin typeface="Cambria"/>
                <a:cs typeface="Cambria"/>
              </a:rPr>
              <a:t>	</a:t>
            </a:r>
            <a:r>
              <a:rPr sz="1754" spc="-7" dirty="0">
                <a:solidFill>
                  <a:srgbClr val="FF7E00"/>
                </a:solidFill>
                <a:latin typeface="Cambria"/>
                <a:cs typeface="Cambria"/>
              </a:rPr>
              <a:t>contour</a:t>
            </a:r>
            <a:r>
              <a:rPr sz="1754" dirty="0">
                <a:solidFill>
                  <a:srgbClr val="FF7E00"/>
                </a:solidFill>
                <a:latin typeface="Cambria"/>
                <a:cs typeface="Cambria"/>
              </a:rPr>
              <a:t>	</a:t>
            </a:r>
            <a:r>
              <a:rPr sz="1754" spc="17" dirty="0">
                <a:latin typeface="Cambria"/>
                <a:cs typeface="Cambria"/>
              </a:rPr>
              <a:t>of </a:t>
            </a:r>
            <a:r>
              <a:rPr sz="1754" dirty="0">
                <a:latin typeface="Cambria"/>
                <a:cs typeface="Cambria"/>
              </a:rPr>
              <a:t>subtree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i="1" spc="47" dirty="0">
                <a:latin typeface="Cambria"/>
                <a:cs typeface="Cambria"/>
              </a:rPr>
              <a:t>T</a:t>
            </a:r>
            <a:r>
              <a:rPr sz="1822" spc="47" dirty="0">
                <a:latin typeface="Tahoma"/>
                <a:cs typeface="Tahoma"/>
              </a:rPr>
              <a:t>(</a:t>
            </a:r>
            <a:r>
              <a:rPr sz="1754" i="1" spc="47" dirty="0">
                <a:latin typeface="Cambria"/>
                <a:cs typeface="Cambria"/>
              </a:rPr>
              <a:t>u</a:t>
            </a:r>
            <a:r>
              <a:rPr sz="1822" spc="47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754" spc="51" dirty="0">
                <a:latin typeface="Cambria"/>
                <a:cs typeface="Cambria"/>
              </a:rPr>
              <a:t>Contour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linked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list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coordinates/offsets</a:t>
            </a:r>
            <a:endParaRPr sz="1754">
              <a:latin typeface="Cambria"/>
              <a:cs typeface="Cambria"/>
            </a:endParaRP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754" spc="40" dirty="0">
                <a:latin typeface="Cambria"/>
                <a:cs typeface="Cambria"/>
              </a:rPr>
              <a:t>Find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i="1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r>
              <a:rPr sz="1974" i="1" baseline="-11396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r>
              <a:rPr sz="1974" i="1" spc="51" baseline="-11396" dirty="0">
                <a:solidFill>
                  <a:srgbClr val="A65528"/>
                </a:solidFill>
                <a:latin typeface="Cambria"/>
                <a:cs typeface="Cambria"/>
              </a:rPr>
              <a:t> 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10" dirty="0">
                <a:latin typeface="Tahoma"/>
                <a:cs typeface="Tahoma"/>
              </a:rPr>
              <a:t> </a:t>
            </a:r>
            <a:r>
              <a:rPr sz="1754" spc="47" dirty="0">
                <a:latin typeface="Cambria"/>
                <a:cs typeface="Cambria"/>
              </a:rPr>
              <a:t>min.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horiz.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between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974" i="1" spc="81" baseline="-15669" dirty="0">
                <a:latin typeface="Cambria"/>
                <a:cs typeface="Cambria"/>
              </a:rPr>
              <a:t>l 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2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preorder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754" spc="67" dirty="0">
                <a:latin typeface="Cambria"/>
                <a:cs typeface="Cambria"/>
              </a:rPr>
              <a:t>Compute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x-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</a:t>
            </a:r>
            <a:r>
              <a:rPr sz="1754" spc="-7" dirty="0">
                <a:latin typeface="Cambria"/>
                <a:cs typeface="Cambria"/>
              </a:rPr>
              <a:t>coordinates</a:t>
            </a:r>
            <a:endParaRPr sz="1754">
              <a:latin typeface="Cambria"/>
              <a:cs typeface="Cambria"/>
            </a:endParaRPr>
          </a:p>
          <a:p>
            <a:pPr marL="25710">
              <a:spcBef>
                <a:spcPts val="813"/>
              </a:spcBef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Runtime?</a:t>
            </a:r>
            <a:endParaRPr sz="1754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6" name="object 86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1" name="object 91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52287" y="5365641"/>
            <a:ext cx="501163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101" dirty="0">
                <a:latin typeface="Cambria"/>
                <a:cs typeface="Cambria"/>
              </a:rPr>
              <a:t>How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often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54" dirty="0">
                <a:latin typeface="Cambria"/>
                <a:cs typeface="Cambria"/>
              </a:rPr>
              <a:t>do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693C99"/>
                </a:solidFill>
                <a:latin typeface="Cambria"/>
                <a:cs typeface="Cambria"/>
              </a:rPr>
              <a:t>walk</a:t>
            </a:r>
            <a:r>
              <a:rPr sz="1754" spc="145" dirty="0">
                <a:solidFill>
                  <a:srgbClr val="693C99"/>
                </a:solidFill>
                <a:latin typeface="Cambria"/>
                <a:cs typeface="Cambria"/>
              </a:rPr>
              <a:t> </a:t>
            </a:r>
            <a:r>
              <a:rPr sz="1754" spc="40" dirty="0">
                <a:solidFill>
                  <a:srgbClr val="693C99"/>
                </a:solidFill>
                <a:latin typeface="Cambria"/>
                <a:cs typeface="Cambria"/>
              </a:rPr>
              <a:t>along</a:t>
            </a:r>
            <a:r>
              <a:rPr sz="1754" spc="145" dirty="0">
                <a:solidFill>
                  <a:srgbClr val="693C99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693C99"/>
                </a:solidFill>
                <a:latin typeface="Cambria"/>
                <a:cs typeface="Cambria"/>
              </a:rPr>
              <a:t>a</a:t>
            </a:r>
            <a:r>
              <a:rPr sz="1754" spc="148" dirty="0">
                <a:solidFill>
                  <a:srgbClr val="693C99"/>
                </a:solidFill>
                <a:latin typeface="Cambria"/>
                <a:cs typeface="Cambria"/>
              </a:rPr>
              <a:t> </a:t>
            </a:r>
            <a:r>
              <a:rPr sz="1754" spc="-7" dirty="0">
                <a:solidFill>
                  <a:srgbClr val="693C99"/>
                </a:solidFill>
                <a:latin typeface="Cambria"/>
                <a:cs typeface="Cambria"/>
              </a:rPr>
              <a:t>contour</a:t>
            </a:r>
            <a:r>
              <a:rPr sz="1754" spc="-7" dirty="0">
                <a:latin typeface="Cambria"/>
                <a:cs typeface="Cambria"/>
              </a:rPr>
              <a:t>?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74234" y="5314361"/>
            <a:ext cx="5210452" cy="342793"/>
          </a:xfrm>
          <a:custGeom>
            <a:avLst/>
            <a:gdLst/>
            <a:ahLst/>
            <a:cxnLst/>
            <a:rect l="l" t="t" r="r" b="b"/>
            <a:pathLst>
              <a:path w="7721600" h="508000">
                <a:moveTo>
                  <a:pt x="7721600" y="0"/>
                </a:moveTo>
                <a:lnTo>
                  <a:pt x="0" y="0"/>
                </a:lnTo>
                <a:lnTo>
                  <a:pt x="0" y="508000"/>
                </a:lnTo>
                <a:lnTo>
                  <a:pt x="7721600" y="508000"/>
                </a:lnTo>
                <a:lnTo>
                  <a:pt x="7721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5" name="object 95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2" name="object 102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6" name="object 106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0" name="object 1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3" name="object 1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3" name="object 133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4" name="object 1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9" name="object 1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2" name="object 142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07" y="338554"/>
            <a:ext cx="915540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 dirty="0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 dirty="0">
              <a:latin typeface="Cambria"/>
              <a:cs typeface="Cambria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body" idx="1"/>
          </p:nvPr>
        </p:nvSpPr>
        <p:spPr>
          <a:xfrm>
            <a:off x="231861" y="2835150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6" name="object 86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1" name="object 91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0" name="object 100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4" name="object 104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8" name="object 10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1" name="object 131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2" name="object 1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4" name="object 1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Rules for laying root trees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No crossing of ribs (planarity)</a:t>
            </a:r>
          </a:p>
          <a:p>
            <a:r>
              <a:rPr lang="en" dirty="0"/>
              <a:t>Straightness of ribs</a:t>
            </a:r>
          </a:p>
          <a:p>
            <a:r>
              <a:rPr lang="en" dirty="0"/>
              <a:t>Strict vertical monotonicity – the y- coordinate of the vertices is strictly greater than that of their descendants</a:t>
            </a:r>
          </a:p>
          <a:p>
            <a:r>
              <a:rPr lang="en" dirty="0"/>
              <a:t>Maintain descendant order</a:t>
            </a:r>
          </a:p>
          <a:p>
            <a:pPr marL="0" indent="0">
              <a:buNone/>
            </a:pPr>
            <a:r>
              <a:rPr lang="en" i="1" dirty="0"/>
              <a:t> X </a:t>
            </a:r>
            <a:r>
              <a:rPr lang="en" baseline="-25000" dirty="0"/>
              <a:t>left child </a:t>
            </a:r>
            <a:r>
              <a:rPr lang="en" dirty="0"/>
              <a:t>≤ </a:t>
            </a:r>
            <a:r>
              <a:rPr lang="en" i="1" dirty="0"/>
              <a:t>X </a:t>
            </a:r>
            <a:r>
              <a:rPr lang="en" baseline="-25000" dirty="0"/>
              <a:t>vertex </a:t>
            </a:r>
            <a:r>
              <a:rPr lang="en" dirty="0"/>
              <a:t>≤ </a:t>
            </a:r>
            <a:r>
              <a:rPr lang="en" i="1" dirty="0"/>
              <a:t>X </a:t>
            </a:r>
            <a:r>
              <a:rPr lang="en" baseline="-25000" dirty="0"/>
              <a:t>right child</a:t>
            </a:r>
          </a:p>
        </p:txBody>
      </p:sp>
      <p:pic>
        <p:nvPicPr>
          <p:cNvPr id="1026" name="Picture 2" descr="https://upload.wikimedia.org/wikipedia/commons/thumb/f/f7/Binary_tree.svg/192px-Binary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556792"/>
            <a:ext cx="2016224" cy="16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130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69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" y="338554"/>
            <a:ext cx="913964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56896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90533" y="2899200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1" name="object 101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5" name="object 105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2" name="object 132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307" y="325397"/>
            <a:ext cx="9145307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52832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0" y="406400"/>
                  </a:moveTo>
                  <a:lnTo>
                    <a:pt x="406400" y="406400"/>
                  </a:lnTo>
                </a:path>
                <a:path w="1625600" h="406400">
                  <a:moveTo>
                    <a:pt x="1219200" y="0"/>
                  </a:moveTo>
                  <a:lnTo>
                    <a:pt x="1625600" y="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90533" y="2942205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 dirty="0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1" name="object 101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5" name="object 105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2" name="object 132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17376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4876800"/>
              <a:ext cx="2032000" cy="812800"/>
            </a:xfrm>
            <a:custGeom>
              <a:avLst/>
              <a:gdLst/>
              <a:ahLst/>
              <a:cxnLst/>
              <a:rect l="l" t="t" r="r" b="b"/>
              <a:pathLst>
                <a:path w="2032000" h="812800">
                  <a:moveTo>
                    <a:pt x="0" y="812800"/>
                  </a:moveTo>
                  <a:lnTo>
                    <a:pt x="406400" y="812800"/>
                  </a:lnTo>
                </a:path>
                <a:path w="2032000" h="812800">
                  <a:moveTo>
                    <a:pt x="1219200" y="406400"/>
                  </a:moveTo>
                  <a:lnTo>
                    <a:pt x="1625600" y="406400"/>
                  </a:lnTo>
                </a:path>
                <a:path w="2032000" h="812800">
                  <a:moveTo>
                    <a:pt x="1625600" y="0"/>
                  </a:moveTo>
                  <a:lnTo>
                    <a:pt x="2032000" y="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54008" y="2933618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1" name="object 101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5" name="object 105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2" name="object 132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30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4470400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219200"/>
                  </a:moveTo>
                  <a:lnTo>
                    <a:pt x="406400" y="1219200"/>
                  </a:lnTo>
                </a:path>
                <a:path w="2032000" h="1219200">
                  <a:moveTo>
                    <a:pt x="1219200" y="812800"/>
                  </a:moveTo>
                  <a:lnTo>
                    <a:pt x="1625600" y="812800"/>
                  </a:lnTo>
                </a:path>
                <a:path w="2032000" h="1219200">
                  <a:moveTo>
                    <a:pt x="1625600" y="406400"/>
                  </a:moveTo>
                  <a:lnTo>
                    <a:pt x="2032000" y="406400"/>
                  </a:lnTo>
                </a:path>
                <a:path w="2032000" h="1219200">
                  <a:moveTo>
                    <a:pt x="406400" y="0"/>
                  </a:moveTo>
                  <a:lnTo>
                    <a:pt x="1625600" y="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56598" y="2886053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1" name="object 101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5" name="object 105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2" name="object 132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31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3418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4470400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219200"/>
                  </a:moveTo>
                  <a:lnTo>
                    <a:pt x="406400" y="1219200"/>
                  </a:lnTo>
                </a:path>
                <a:path w="2032000" h="1219200">
                  <a:moveTo>
                    <a:pt x="1219200" y="812800"/>
                  </a:moveTo>
                  <a:lnTo>
                    <a:pt x="1625600" y="812800"/>
                  </a:lnTo>
                </a:path>
                <a:path w="2032000" h="1219200">
                  <a:moveTo>
                    <a:pt x="1625600" y="406400"/>
                  </a:moveTo>
                  <a:lnTo>
                    <a:pt x="2032000" y="406400"/>
                  </a:lnTo>
                </a:path>
                <a:path w="2032000" h="1219200">
                  <a:moveTo>
                    <a:pt x="406400" y="0"/>
                  </a:moveTo>
                  <a:lnTo>
                    <a:pt x="1625600" y="0"/>
                  </a:lnTo>
                </a:path>
                <a:path w="2032000" h="1219200">
                  <a:moveTo>
                    <a:pt x="0" y="40640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67377" y="2959644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1" name="object 101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5" name="object 105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2" name="object 132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32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38554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4470400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219200"/>
                  </a:moveTo>
                  <a:lnTo>
                    <a:pt x="406400" y="1219200"/>
                  </a:lnTo>
                </a:path>
                <a:path w="2032000" h="1219200">
                  <a:moveTo>
                    <a:pt x="1219200" y="812800"/>
                  </a:moveTo>
                  <a:lnTo>
                    <a:pt x="1625600" y="812800"/>
                  </a:lnTo>
                </a:path>
                <a:path w="2032000" h="1219200">
                  <a:moveTo>
                    <a:pt x="1625600" y="406400"/>
                  </a:moveTo>
                  <a:lnTo>
                    <a:pt x="2032000" y="406400"/>
                  </a:lnTo>
                </a:path>
                <a:path w="2032000" h="1219200">
                  <a:moveTo>
                    <a:pt x="406400" y="0"/>
                  </a:moveTo>
                  <a:lnTo>
                    <a:pt x="1625600" y="0"/>
                  </a:lnTo>
                </a:path>
                <a:path w="2032000" h="1219200">
                  <a:moveTo>
                    <a:pt x="0" y="406400"/>
                  </a:moveTo>
                  <a:lnTo>
                    <a:pt x="1219200" y="406400"/>
                  </a:lnTo>
                </a:path>
                <a:path w="2032000" h="1219200">
                  <a:moveTo>
                    <a:pt x="812800" y="812800"/>
                  </a:moveTo>
                  <a:lnTo>
                    <a:pt x="406400" y="81280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29476" y="3033150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1" name="object 101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5" name="object 105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2" name="object 132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33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26550"/>
            <a:ext cx="9144000" cy="687060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46" dirty="0"/>
              <a:t> </a:t>
            </a:r>
            <a:r>
              <a:rPr spc="74" dirty="0"/>
              <a:t>Drawings</a:t>
            </a:r>
            <a:r>
              <a:rPr spc="246" dirty="0"/>
              <a:t> </a:t>
            </a:r>
            <a:r>
              <a:rPr dirty="0"/>
              <a:t>–</a:t>
            </a:r>
            <a:r>
              <a:rPr spc="246" dirty="0"/>
              <a:t> </a:t>
            </a:r>
            <a:r>
              <a:rPr spc="88" dirty="0"/>
              <a:t>Algorithm</a:t>
            </a:r>
            <a:r>
              <a:rPr spc="246" dirty="0"/>
              <a:t> </a:t>
            </a:r>
            <a:r>
              <a:rPr spc="37"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28013" y="1675615"/>
            <a:ext cx="2752627" cy="3301095"/>
            <a:chOff x="8933180" y="1211580"/>
            <a:chExt cx="4079240" cy="4892040"/>
          </a:xfrm>
        </p:grpSpPr>
        <p:sp>
          <p:nvSpPr>
            <p:cNvPr id="5" name="object 5"/>
            <p:cNvSpPr/>
            <p:nvPr/>
          </p:nvSpPr>
          <p:spPr>
            <a:xfrm>
              <a:off x="8940800" y="1219200"/>
              <a:ext cx="4064000" cy="2438400"/>
            </a:xfrm>
            <a:custGeom>
              <a:avLst/>
              <a:gdLst/>
              <a:ahLst/>
              <a:cxnLst/>
              <a:rect l="l" t="t" r="r" b="b"/>
              <a:pathLst>
                <a:path w="4064000" h="2438400">
                  <a:moveTo>
                    <a:pt x="0" y="0"/>
                  </a:moveTo>
                  <a:lnTo>
                    <a:pt x="4064000" y="0"/>
                  </a:lnTo>
                </a:path>
                <a:path w="4064000" h="2438400">
                  <a:moveTo>
                    <a:pt x="4064000" y="0"/>
                  </a:moveTo>
                  <a:lnTo>
                    <a:pt x="4064000" y="2438400"/>
                  </a:lnTo>
                </a:path>
                <a:path w="4064000" h="2438400">
                  <a:moveTo>
                    <a:pt x="3657600" y="0"/>
                  </a:moveTo>
                  <a:lnTo>
                    <a:pt x="365760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" name="object 7"/>
            <p:cNvSpPr/>
            <p:nvPr/>
          </p:nvSpPr>
          <p:spPr>
            <a:xfrm>
              <a:off x="8940800" y="2844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" name="object 8"/>
            <p:cNvSpPr/>
            <p:nvPr/>
          </p:nvSpPr>
          <p:spPr>
            <a:xfrm>
              <a:off x="8940800" y="1625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8940800" y="1625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0800" y="24384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40800" y="3251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0800" y="32512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0800" y="1219200"/>
              <a:ext cx="4064000" cy="4876800"/>
            </a:xfrm>
            <a:custGeom>
              <a:avLst/>
              <a:gdLst/>
              <a:ahLst/>
              <a:cxnLst/>
              <a:rect l="l" t="t" r="r" b="b"/>
              <a:pathLst>
                <a:path w="4064000" h="4876800">
                  <a:moveTo>
                    <a:pt x="3251200" y="0"/>
                  </a:moveTo>
                  <a:lnTo>
                    <a:pt x="3251200" y="2438400"/>
                  </a:lnTo>
                </a:path>
                <a:path w="4064000" h="4876800">
                  <a:moveTo>
                    <a:pt x="0" y="0"/>
                  </a:moveTo>
                  <a:lnTo>
                    <a:pt x="0" y="2438400"/>
                  </a:lnTo>
                </a:path>
                <a:path w="4064000" h="4876800">
                  <a:moveTo>
                    <a:pt x="0" y="2438400"/>
                  </a:moveTo>
                  <a:lnTo>
                    <a:pt x="4064000" y="2438400"/>
                  </a:lnTo>
                </a:path>
                <a:path w="4064000" h="4876800">
                  <a:moveTo>
                    <a:pt x="4064000" y="2438400"/>
                  </a:moveTo>
                  <a:lnTo>
                    <a:pt x="4064000" y="48768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800" y="52832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40800" y="40640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40800" y="40640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8940800" y="48768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0" y="0"/>
                  </a:moveTo>
                  <a:lnTo>
                    <a:pt x="4064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0800" y="5689600"/>
              <a:ext cx="4064000" cy="0"/>
            </a:xfrm>
            <a:custGeom>
              <a:avLst/>
              <a:gdLst/>
              <a:ahLst/>
              <a:cxnLst/>
              <a:rect l="l" t="t" r="r" b="b"/>
              <a:pathLst>
                <a:path w="4064000">
                  <a:moveTo>
                    <a:pt x="4064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0800" y="5689600"/>
              <a:ext cx="4064000" cy="406400"/>
            </a:xfrm>
            <a:custGeom>
              <a:avLst/>
              <a:gdLst/>
              <a:ahLst/>
              <a:cxnLst/>
              <a:rect l="l" t="t" r="r" b="b"/>
              <a:pathLst>
                <a:path w="4064000" h="406400">
                  <a:moveTo>
                    <a:pt x="0" y="0"/>
                  </a:moveTo>
                  <a:lnTo>
                    <a:pt x="4064000" y="0"/>
                  </a:lnTo>
                </a:path>
                <a:path w="4064000" h="406400">
                  <a:moveTo>
                    <a:pt x="0" y="406400"/>
                  </a:moveTo>
                  <a:lnTo>
                    <a:pt x="4064000" y="406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47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53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60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664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92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2000" y="36576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8940800" y="3657600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3251200" y="0"/>
                  </a:moveTo>
                  <a:lnTo>
                    <a:pt x="3251200" y="2438400"/>
                  </a:lnTo>
                </a:path>
                <a:path w="3251200"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9956800" y="4064000"/>
              <a:ext cx="2032000" cy="1625600"/>
            </a:xfrm>
            <a:custGeom>
              <a:avLst/>
              <a:gdLst/>
              <a:ahLst/>
              <a:cxnLst/>
              <a:rect l="l" t="t" r="r" b="b"/>
              <a:pathLst>
                <a:path w="2032000" h="1625600">
                  <a:moveTo>
                    <a:pt x="812800" y="0"/>
                  </a:moveTo>
                  <a:lnTo>
                    <a:pt x="0" y="406400"/>
                  </a:lnTo>
                </a:path>
                <a:path w="2032000" h="1625600">
                  <a:moveTo>
                    <a:pt x="1219200" y="0"/>
                  </a:moveTo>
                  <a:lnTo>
                    <a:pt x="2032000" y="406400"/>
                  </a:lnTo>
                </a:path>
                <a:path w="2032000" h="1625600">
                  <a:moveTo>
                    <a:pt x="2032000" y="1219200"/>
                  </a:moveTo>
                  <a:lnTo>
                    <a:pt x="812800" y="16256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9956800" y="4470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406400" y="812800"/>
                  </a:moveTo>
                  <a:lnTo>
                    <a:pt x="812800" y="1219200"/>
                  </a:lnTo>
                </a:path>
                <a:path w="1625600" h="1219200">
                  <a:moveTo>
                    <a:pt x="0" y="406400"/>
                  </a:moveTo>
                  <a:lnTo>
                    <a:pt x="406400" y="812800"/>
                  </a:lnTo>
                </a:path>
                <a:path w="1625600" h="1219200">
                  <a:moveTo>
                    <a:pt x="406400" y="0"/>
                  </a:moveTo>
                  <a:lnTo>
                    <a:pt x="0" y="406400"/>
                  </a:lnTo>
                </a:path>
                <a:path w="1625600" h="1219200">
                  <a:moveTo>
                    <a:pt x="1219200" y="406400"/>
                  </a:moveTo>
                  <a:lnTo>
                    <a:pt x="812800" y="812800"/>
                  </a:lnTo>
                </a:path>
                <a:path w="1625600" h="1219200">
                  <a:moveTo>
                    <a:pt x="1625600" y="0"/>
                  </a:moveTo>
                  <a:lnTo>
                    <a:pt x="12192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9600" y="5283200"/>
              <a:ext cx="1219200" cy="406400"/>
            </a:xfrm>
            <a:custGeom>
              <a:avLst/>
              <a:gdLst/>
              <a:ahLst/>
              <a:cxnLst/>
              <a:rect l="l" t="t" r="r" b="b"/>
              <a:pathLst>
                <a:path w="1219200" h="406400">
                  <a:moveTo>
                    <a:pt x="12192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9956800" y="4470400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219200"/>
                  </a:moveTo>
                  <a:lnTo>
                    <a:pt x="406400" y="1219200"/>
                  </a:lnTo>
                </a:path>
                <a:path w="2032000" h="1219200">
                  <a:moveTo>
                    <a:pt x="1219200" y="812800"/>
                  </a:moveTo>
                  <a:lnTo>
                    <a:pt x="1625600" y="812800"/>
                  </a:lnTo>
                </a:path>
                <a:path w="2032000" h="1219200">
                  <a:moveTo>
                    <a:pt x="1625600" y="406400"/>
                  </a:moveTo>
                  <a:lnTo>
                    <a:pt x="2032000" y="406400"/>
                  </a:lnTo>
                </a:path>
                <a:path w="2032000" h="1219200">
                  <a:moveTo>
                    <a:pt x="406400" y="0"/>
                  </a:moveTo>
                  <a:lnTo>
                    <a:pt x="1625600" y="0"/>
                  </a:lnTo>
                </a:path>
                <a:path w="2032000" h="1219200">
                  <a:moveTo>
                    <a:pt x="0" y="406400"/>
                  </a:moveTo>
                  <a:lnTo>
                    <a:pt x="1219200" y="406400"/>
                  </a:lnTo>
                </a:path>
                <a:path w="2032000" h="1219200">
                  <a:moveTo>
                    <a:pt x="812800" y="812800"/>
                  </a:moveTo>
                  <a:lnTo>
                    <a:pt x="406400" y="812800"/>
                  </a:lnTo>
                </a:path>
              </a:pathLst>
            </a:custGeom>
            <a:ln w="30480">
              <a:solidFill>
                <a:srgbClr val="693C9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9347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9753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160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664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856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0" y="12192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h="2438400">
                  <a:moveTo>
                    <a:pt x="0" y="0"/>
                  </a:moveTo>
                  <a:lnTo>
                    <a:pt x="0" y="24384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600" y="20320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20320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5664" y="1565313"/>
            <a:ext cx="3863276" cy="912204"/>
          </a:xfrm>
          <a:prstGeom prst="rect">
            <a:avLst/>
          </a:prstGeom>
        </p:spPr>
        <p:txBody>
          <a:bodyPr vert="horz" wrap="square" lIns="0" tIns="51847" rIns="0" bIns="0" rtlCol="0">
            <a:spAutoFit/>
          </a:bodyPr>
          <a:lstStyle/>
          <a:p>
            <a:pPr marL="8570">
              <a:spcBef>
                <a:spcPts val="408"/>
              </a:spcBef>
            </a:pP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Phase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1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–</a:t>
            </a:r>
            <a:r>
              <a:rPr sz="1754" b="1" spc="30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postorder</a:t>
            </a:r>
            <a:r>
              <a:rPr sz="1754" b="1" spc="34" dirty="0">
                <a:solidFill>
                  <a:srgbClr val="1E77B3"/>
                </a:solidFill>
                <a:latin typeface="Palatino Linotype"/>
                <a:cs typeface="Palatino Linotype"/>
              </a:rPr>
              <a:t> </a:t>
            </a: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traversal:</a:t>
            </a:r>
            <a:endParaRPr sz="1754">
              <a:latin typeface="Palatino Linotype"/>
              <a:cs typeface="Palatino Linotype"/>
            </a:endParaRPr>
          </a:p>
          <a:p>
            <a:pPr marL="341513" marR="3428" indent="-254956">
              <a:lnSpc>
                <a:spcPts val="2099"/>
              </a:lnSpc>
              <a:spcBef>
                <a:spcPts val="41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513" algn="l"/>
              </a:tabLst>
            </a:pPr>
            <a:r>
              <a:rPr sz="1754" dirty="0">
                <a:latin typeface="Cambria"/>
                <a:cs typeface="Cambria"/>
              </a:rPr>
              <a:t>For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compute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horizontal </a:t>
            </a:r>
            <a:r>
              <a:rPr sz="1754" dirty="0">
                <a:latin typeface="Cambria"/>
                <a:cs typeface="Cambria"/>
              </a:rPr>
              <a:t>displacement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left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right</a:t>
            </a:r>
            <a:r>
              <a:rPr sz="1754" spc="216" dirty="0">
                <a:latin typeface="Cambria"/>
                <a:cs typeface="Cambria"/>
              </a:rPr>
              <a:t> </a:t>
            </a:r>
            <a:r>
              <a:rPr sz="1754" spc="27" dirty="0">
                <a:latin typeface="Cambria"/>
                <a:cs typeface="Cambria"/>
              </a:rPr>
              <a:t>child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body" idx="1"/>
          </p:nvPr>
        </p:nvSpPr>
        <p:spPr>
          <a:xfrm>
            <a:off x="261592" y="2927194"/>
            <a:ext cx="5553245" cy="275651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58653" marR="20568" indent="-254956">
              <a:lnSpc>
                <a:spcPts val="2099"/>
              </a:lnSpc>
              <a:spcBef>
                <a:spcPts val="135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653" algn="l"/>
                <a:tab pos="691167" algn="l"/>
                <a:tab pos="1384906" algn="l"/>
                <a:tab pos="1599155" algn="l"/>
                <a:tab pos="2357596" algn="l"/>
                <a:tab pos="2632692" algn="l"/>
                <a:tab pos="3201309" algn="l"/>
                <a:tab pos="3606239" algn="l"/>
                <a:tab pos="4069874" algn="l"/>
                <a:tab pos="4634634" algn="l"/>
                <a:tab pos="5486488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3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i="1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(below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spc="-17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store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13" dirty="0">
                <a:latin typeface="Cambria" panose="02040503050406030204" pitchFamily="18" charset="0"/>
                <a:ea typeface="Cambria" panose="02040503050406030204" pitchFamily="18" charset="0"/>
              </a:rPr>
              <a:t>left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27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-7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dirty="0">
                <a:solidFill>
                  <a:srgbClr val="FF7E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sz="1800" spc="17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subtree</a:t>
            </a:r>
            <a:r>
              <a:rPr sz="1800" spc="11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(</a:t>
            </a:r>
            <a:r>
              <a:rPr sz="1800" i="1" spc="4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)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Tahoma"/>
            </a:endParaRPr>
          </a:p>
          <a:p>
            <a:pPr marL="358224" indent="-254528">
              <a:spcBef>
                <a:spcPts val="58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51" dirty="0"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34" dirty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sz="1800" spc="15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sz="1800" spc="15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coordinates/offsets</a:t>
            </a:r>
          </a:p>
          <a:p>
            <a:pPr marL="358224" indent="-254528">
              <a:spcBef>
                <a:spcPts val="106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4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sz="1800" spc="16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</a:t>
            </a:r>
            <a:r>
              <a:rPr sz="1800" i="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51" baseline="-11396" dirty="0">
                <a:solidFill>
                  <a:srgbClr val="A65528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 </a:t>
            </a:r>
            <a:r>
              <a:rPr sz="1800" spc="77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=</a:t>
            </a:r>
            <a:r>
              <a:rPr sz="1800" spc="-10" dirty="0">
                <a:latin typeface="Cambria" panose="02040503050406030204" pitchFamily="18" charset="0"/>
                <a:ea typeface="Cambria" panose="02040503050406030204" pitchFamily="18" charset="0"/>
                <a:cs typeface="Tahoma"/>
              </a:rPr>
              <a:t> </a:t>
            </a:r>
            <a:r>
              <a:rPr sz="1800" spc="47" dirty="0">
                <a:latin typeface="Cambria" panose="02040503050406030204" pitchFamily="18" charset="0"/>
                <a:ea typeface="Cambria" panose="02040503050406030204" pitchFamily="18" charset="0"/>
              </a:rPr>
              <a:t>min.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horiz.</a:t>
            </a:r>
            <a:r>
              <a:rPr sz="1800" spc="152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distance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between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54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81" baseline="-15669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 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7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i="1" spc="-17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v</a:t>
            </a:r>
            <a:r>
              <a:rPr sz="1800" i="1" spc="-25" baseline="-11396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r</a:t>
            </a:r>
            <a:endParaRPr sz="1800" baseline="-11396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25710">
              <a:spcBef>
                <a:spcPts val="1103"/>
              </a:spcBef>
            </a:pP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Phase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2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–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preorder</a:t>
            </a:r>
            <a:r>
              <a:rPr sz="1800" b="1" spc="34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 </a:t>
            </a: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traversal:</a:t>
            </a:r>
          </a:p>
          <a:p>
            <a:pPr marL="358224" indent="-254528">
              <a:spcBef>
                <a:spcPts val="341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67" dirty="0">
                <a:latin typeface="Cambria" panose="02040503050406030204" pitchFamily="18" charset="0"/>
                <a:ea typeface="Cambria" panose="02040503050406030204" pitchFamily="18" charset="0"/>
              </a:rPr>
              <a:t>Compute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x-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4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y-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coordinates</a:t>
            </a:r>
          </a:p>
          <a:p>
            <a:pPr marL="25710">
              <a:spcBef>
                <a:spcPts val="813"/>
              </a:spcBef>
            </a:pPr>
            <a:r>
              <a:rPr sz="1800" b="1" spc="-7" dirty="0">
                <a:solidFill>
                  <a:srgbClr val="1E77B3"/>
                </a:solidFill>
                <a:latin typeface="Cambria" panose="02040503050406030204" pitchFamily="18" charset="0"/>
                <a:ea typeface="Cambria" panose="02040503050406030204" pitchFamily="18" charset="0"/>
                <a:cs typeface="Palatino Linotype"/>
              </a:rPr>
              <a:t>Runtime?</a:t>
            </a:r>
          </a:p>
          <a:p>
            <a:pPr marL="358224" indent="-254528">
              <a:spcBef>
                <a:spcPts val="34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8224" algn="l"/>
              </a:tabLst>
            </a:pPr>
            <a:r>
              <a:rPr sz="1800" spc="101" dirty="0">
                <a:latin typeface="Cambria" panose="02040503050406030204" pitchFamily="18" charset="0"/>
                <a:ea typeface="Cambria" panose="02040503050406030204" pitchFamily="18" charset="0"/>
              </a:rPr>
              <a:t>How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often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4" dirty="0">
                <a:latin typeface="Cambria" panose="02040503050406030204" pitchFamily="18" charset="0"/>
                <a:ea typeface="Cambria" panose="02040503050406030204" pitchFamily="18" charset="0"/>
              </a:rPr>
              <a:t>do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have</a:t>
            </a:r>
            <a:r>
              <a:rPr sz="1800" spc="1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sz="1800" spc="148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4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along</a:t>
            </a:r>
            <a:r>
              <a:rPr sz="1800" spc="145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1800" spc="148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7" dirty="0">
                <a:solidFill>
                  <a:srgbClr val="693C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contour</a:t>
            </a:r>
            <a:r>
              <a:rPr sz="1800" spc="-7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38853" y="2590846"/>
            <a:ext cx="64274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l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3717" y="2481788"/>
            <a:ext cx="1972345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263098" indent="-254528">
              <a:spcBef>
                <a:spcPts val="67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63098" algn="l"/>
              </a:tabLst>
            </a:pP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x-offset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spc="253" dirty="0">
                <a:solidFill>
                  <a:srgbClr val="E21A1B"/>
                </a:solidFill>
                <a:latin typeface="Cambria"/>
                <a:cs typeface="Cambria"/>
              </a:rPr>
              <a:t> 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2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24" dirty="0">
                <a:latin typeface="Tahoma"/>
                <a:cs typeface="Tahoma"/>
              </a:rPr>
              <a:t> </a:t>
            </a:r>
            <a:r>
              <a:rPr sz="1822" i="1" spc="-17" dirty="0">
                <a:latin typeface="Meiryo UI"/>
                <a:cs typeface="Meiryo UI"/>
              </a:rPr>
              <a:t>−r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30339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18462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336814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87" name="object 87"/>
          <p:cNvSpPr txBox="1"/>
          <p:nvPr/>
        </p:nvSpPr>
        <p:spPr>
          <a:xfrm>
            <a:off x="3691406" y="2577699"/>
            <a:ext cx="83127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E21A1B"/>
                </a:solidFill>
                <a:latin typeface="Cambria"/>
                <a:cs typeface="Cambria"/>
              </a:rPr>
              <a:t>r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27240" y="2481788"/>
            <a:ext cx="177138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  <a:tabLst>
                <a:tab pos="1255928" algn="l"/>
              </a:tabLst>
            </a:pPr>
            <a:r>
              <a:rPr sz="1822" i="1" spc="216" dirty="0">
                <a:latin typeface="Meiryo UI"/>
                <a:cs typeface="Meiryo UI"/>
              </a:rPr>
              <a:t>l</a:t>
            </a:r>
            <a:r>
              <a:rPr sz="1754" spc="216" dirty="0">
                <a:latin typeface="Cambria"/>
                <a:cs typeface="Cambria"/>
              </a:rPr>
              <a:t>,</a:t>
            </a:r>
            <a:r>
              <a:rPr sz="1754" spc="182" dirty="0"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E21A1B"/>
                </a:solidFill>
                <a:latin typeface="Cambria"/>
                <a:cs typeface="Cambria"/>
              </a:rPr>
              <a:t>x-</a:t>
            </a: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offset</a:t>
            </a:r>
            <a:r>
              <a:rPr sz="1822" spc="-7" dirty="0">
                <a:solidFill>
                  <a:srgbClr val="E21A1B"/>
                </a:solidFill>
                <a:latin typeface="Tahoma"/>
                <a:cs typeface="Tahoma"/>
              </a:rPr>
              <a:t>(</a:t>
            </a:r>
            <a:r>
              <a:rPr sz="1754" i="1" spc="-7" dirty="0">
                <a:solidFill>
                  <a:srgbClr val="E21A1B"/>
                </a:solidFill>
                <a:latin typeface="Cambria"/>
                <a:cs typeface="Cambria"/>
              </a:rPr>
              <a:t>v</a:t>
            </a:r>
            <a:r>
              <a:rPr sz="1754" i="1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1822" dirty="0">
                <a:solidFill>
                  <a:srgbClr val="E21A1B"/>
                </a:solidFill>
                <a:latin typeface="Tahoma"/>
                <a:cs typeface="Tahoma"/>
              </a:rPr>
              <a:t>)</a:t>
            </a:r>
            <a:r>
              <a:rPr sz="1822" spc="-44" dirty="0">
                <a:solidFill>
                  <a:srgbClr val="E21A1B"/>
                </a:solidFill>
                <a:latin typeface="Tahoma"/>
                <a:cs typeface="Tahoma"/>
              </a:rPr>
              <a:t> </a:t>
            </a:r>
            <a:r>
              <a:rPr sz="1822" spc="77" dirty="0">
                <a:latin typeface="Tahoma"/>
                <a:cs typeface="Tahoma"/>
              </a:rPr>
              <a:t>=</a:t>
            </a:r>
            <a:r>
              <a:rPr sz="1822" spc="-40" dirty="0">
                <a:latin typeface="Tahoma"/>
                <a:cs typeface="Tahoma"/>
              </a:rPr>
              <a:t> </a:t>
            </a:r>
            <a:r>
              <a:rPr sz="1822" i="1" spc="10" dirty="0">
                <a:latin typeface="Meiryo UI"/>
                <a:cs typeface="Meiryo UI"/>
              </a:rPr>
              <a:t>r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12905" y="2449024"/>
            <a:ext cx="101552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</a:pPr>
            <a:r>
              <a:rPr sz="1316" i="1" spc="-34" dirty="0">
                <a:solidFill>
                  <a:srgbClr val="A65528"/>
                </a:solidFill>
                <a:latin typeface="Cambria"/>
                <a:cs typeface="Cambria"/>
              </a:rPr>
              <a:t>d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01029" y="2509830"/>
            <a:ext cx="83984" cy="170027"/>
          </a:xfrm>
          <a:prstGeom prst="rect">
            <a:avLst/>
          </a:prstGeom>
        </p:spPr>
        <p:txBody>
          <a:bodyPr vert="horz" wrap="square" lIns="0" tIns="8998" rIns="0" bIns="0" rtlCol="0">
            <a:spAutoFit/>
          </a:bodyPr>
          <a:lstStyle/>
          <a:p>
            <a:pPr marL="8570">
              <a:spcBef>
                <a:spcPts val="71"/>
              </a:spcBef>
            </a:pPr>
            <a:r>
              <a:rPr sz="1046" i="1" spc="7" dirty="0">
                <a:solidFill>
                  <a:srgbClr val="A65528"/>
                </a:solidFill>
                <a:latin typeface="Cambria"/>
                <a:cs typeface="Cambria"/>
              </a:rPr>
              <a:t>v</a:t>
            </a:r>
            <a:endParaRPr sz="1046">
              <a:latin typeface="Cambria"/>
              <a:cs typeface="Cambri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9358" y="2666185"/>
            <a:ext cx="169682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315" y="0"/>
                </a:lnTo>
              </a:path>
            </a:pathLst>
          </a:custGeom>
          <a:ln w="13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92" name="object 92"/>
          <p:cNvSpPr txBox="1"/>
          <p:nvPr/>
        </p:nvSpPr>
        <p:spPr>
          <a:xfrm>
            <a:off x="2370846" y="2620993"/>
            <a:ext cx="2084181" cy="212443"/>
          </a:xfrm>
          <a:prstGeom prst="rect">
            <a:avLst/>
          </a:prstGeom>
        </p:spPr>
        <p:txBody>
          <a:bodyPr vert="horz" wrap="square" lIns="0" tIns="9855" rIns="0" bIns="0" rtlCol="0">
            <a:spAutoFit/>
          </a:bodyPr>
          <a:lstStyle/>
          <a:p>
            <a:pPr marL="8570">
              <a:spcBef>
                <a:spcPts val="77"/>
              </a:spcBef>
              <a:tabLst>
                <a:tab pos="1990802" algn="l"/>
              </a:tabLst>
            </a:pPr>
            <a:r>
              <a:rPr sz="1316" spc="-34" dirty="0">
                <a:latin typeface="Cambria"/>
                <a:cs typeface="Cambria"/>
              </a:rPr>
              <a:t>2</a:t>
            </a:r>
            <a:r>
              <a:rPr sz="1316" dirty="0">
                <a:latin typeface="Cambria"/>
                <a:cs typeface="Cambria"/>
              </a:rPr>
              <a:t>	</a:t>
            </a:r>
            <a:r>
              <a:rPr sz="1316" spc="-34" dirty="0">
                <a:latin typeface="Cambria"/>
                <a:cs typeface="Cambria"/>
              </a:rPr>
              <a:t>2</a:t>
            </a:r>
            <a:endParaRPr sz="1316">
              <a:latin typeface="Cambria"/>
              <a:cs typeface="Cambri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9806" y="2481788"/>
            <a:ext cx="119978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spc="307" dirty="0">
                <a:latin typeface="Meiryo UI"/>
                <a:cs typeface="Meiryo UI"/>
              </a:rPr>
              <a:t>l</a:t>
            </a:r>
            <a:endParaRPr sz="1822">
              <a:latin typeface="Meiryo UI"/>
              <a:cs typeface="Meiryo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027370" y="5308068"/>
            <a:ext cx="825702" cy="289051"/>
          </a:xfrm>
          <a:prstGeom prst="rect">
            <a:avLst/>
          </a:prstGeom>
        </p:spPr>
        <p:txBody>
          <a:bodyPr vert="horz" wrap="square" lIns="0" tIns="8570" rIns="0" bIns="0" rtlCol="0">
            <a:spAutoFit/>
          </a:bodyPr>
          <a:lstStyle/>
          <a:p>
            <a:pPr marL="8570">
              <a:spcBef>
                <a:spcPts val="67"/>
              </a:spcBef>
            </a:pPr>
            <a:r>
              <a:rPr sz="1822" i="1" dirty="0">
                <a:latin typeface="Meiryo UI"/>
                <a:cs typeface="Meiryo UI"/>
              </a:rPr>
              <a:t>⇒</a:t>
            </a:r>
            <a:r>
              <a:rPr sz="1822" i="1" spc="-91" dirty="0">
                <a:latin typeface="Meiryo UI"/>
                <a:cs typeface="Meiryo UI"/>
              </a:rPr>
              <a:t> </a:t>
            </a:r>
            <a:r>
              <a:rPr sz="1822" i="1" spc="51" dirty="0">
                <a:latin typeface="Meiryo UI"/>
                <a:cs typeface="Meiryo UI"/>
              </a:rPr>
              <a:t>O</a:t>
            </a:r>
            <a:r>
              <a:rPr sz="1822" spc="51" dirty="0">
                <a:latin typeface="Tahoma"/>
                <a:cs typeface="Tahoma"/>
              </a:rPr>
              <a:t>(</a:t>
            </a:r>
            <a:r>
              <a:rPr sz="1754" i="1" spc="51" dirty="0">
                <a:latin typeface="Cambria"/>
                <a:cs typeface="Cambria"/>
              </a:rPr>
              <a:t>n</a:t>
            </a:r>
            <a:r>
              <a:rPr sz="1822" spc="51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460047" y="1673302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480508" y="2168193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024965" y="2732387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432525" y="2737692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latin typeface="Meiryo UI"/>
                <a:cs typeface="Meiryo UI"/>
              </a:rPr>
              <a:t>−</a:t>
            </a:r>
            <a:r>
              <a:rPr sz="1282" spc="-34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732186" y="2453688"/>
            <a:ext cx="1351889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64331" algn="l"/>
                <a:tab pos="1126093" algn="l"/>
              </a:tabLst>
            </a:pP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i="1" spc="-17" dirty="0">
                <a:latin typeface="Meiryo UI"/>
                <a:cs typeface="Meiryo UI"/>
              </a:rPr>
              <a:t>−</a:t>
            </a:r>
            <a:r>
              <a:rPr sz="1282" spc="-17" dirty="0">
                <a:latin typeface="Cambria"/>
                <a:cs typeface="Cambria"/>
              </a:rPr>
              <a:t>1</a:t>
            </a:r>
            <a:r>
              <a:rPr sz="1282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551778" y="2179445"/>
            <a:ext cx="818418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592613" algn="l"/>
              </a:tabLst>
            </a:pPr>
            <a:r>
              <a:rPr sz="2024" i="1" spc="-25" baseline="1388" dirty="0">
                <a:latin typeface="Meiryo UI"/>
                <a:cs typeface="Meiryo UI"/>
              </a:rPr>
              <a:t>−</a:t>
            </a:r>
            <a:r>
              <a:rPr sz="1923" spc="-25" baseline="1461" dirty="0">
                <a:latin typeface="Cambria"/>
                <a:cs typeface="Cambria"/>
              </a:rPr>
              <a:t>1</a:t>
            </a:r>
            <a:r>
              <a:rPr sz="1923" baseline="1461" dirty="0">
                <a:latin typeface="Cambria"/>
                <a:cs typeface="Cambria"/>
              </a:rPr>
              <a:t>	</a:t>
            </a:r>
            <a:r>
              <a:rPr sz="1350" spc="-17" dirty="0">
                <a:latin typeface="Tahoma"/>
                <a:cs typeface="Tahoma"/>
              </a:rPr>
              <a:t>+</a:t>
            </a:r>
            <a:r>
              <a:rPr sz="1282" spc="-17" dirty="0">
                <a:latin typeface="Cambria"/>
                <a:cs typeface="Cambria"/>
              </a:rPr>
              <a:t>1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6564484" y="3857491"/>
            <a:ext cx="1679685" cy="856982"/>
            <a:chOff x="9728200" y="4445000"/>
            <a:chExt cx="2489200" cy="1270000"/>
          </a:xfrm>
        </p:grpSpPr>
        <p:sp>
          <p:nvSpPr>
            <p:cNvPr id="102" name="object 102"/>
            <p:cNvSpPr/>
            <p:nvPr/>
          </p:nvSpPr>
          <p:spPr>
            <a:xfrm>
              <a:off x="9753600" y="4470400"/>
              <a:ext cx="812800" cy="1219200"/>
            </a:xfrm>
            <a:custGeom>
              <a:avLst/>
              <a:gdLst/>
              <a:ahLst/>
              <a:cxnLst/>
              <a:rect l="l" t="t" r="r" b="b"/>
              <a:pathLst>
                <a:path w="812800" h="1219200">
                  <a:moveTo>
                    <a:pt x="406400" y="0"/>
                  </a:moveTo>
                  <a:lnTo>
                    <a:pt x="0" y="406400"/>
                  </a:lnTo>
                </a:path>
                <a:path w="812800" h="1219200">
                  <a:moveTo>
                    <a:pt x="0" y="406400"/>
                  </a:moveTo>
                  <a:lnTo>
                    <a:pt x="406400" y="812800"/>
                  </a:lnTo>
                </a:path>
                <a:path w="8128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812800" h="1219200">
                  <a:moveTo>
                    <a:pt x="406400" y="812800"/>
                  </a:moveTo>
                  <a:lnTo>
                    <a:pt x="812800" y="1219200"/>
                  </a:lnTo>
                </a:path>
              </a:pathLst>
            </a:custGeom>
            <a:ln w="5080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72800" y="4470400"/>
              <a:ext cx="1219200" cy="812800"/>
            </a:xfrm>
            <a:custGeom>
              <a:avLst/>
              <a:gdLst/>
              <a:ahLst/>
              <a:cxnLst/>
              <a:rect l="l" t="t" r="r" b="b"/>
              <a:pathLst>
                <a:path w="1219200" h="812800">
                  <a:moveTo>
                    <a:pt x="812800" y="0"/>
                  </a:moveTo>
                  <a:lnTo>
                    <a:pt x="406400" y="406400"/>
                  </a:lnTo>
                </a:path>
                <a:path w="1219200" h="812800">
                  <a:moveTo>
                    <a:pt x="406400" y="406400"/>
                  </a:moveTo>
                  <a:lnTo>
                    <a:pt x="0" y="812800"/>
                  </a:lnTo>
                </a:path>
                <a:path w="1219200" h="812800">
                  <a:moveTo>
                    <a:pt x="406400" y="406400"/>
                  </a:moveTo>
                  <a:lnTo>
                    <a:pt x="812800" y="812800"/>
                  </a:lnTo>
                </a:path>
                <a:path w="1219200" h="812800">
                  <a:moveTo>
                    <a:pt x="812800" y="0"/>
                  </a:moveTo>
                  <a:lnTo>
                    <a:pt x="1219200" y="406400"/>
                  </a:lnTo>
                </a:path>
              </a:pathLst>
            </a:custGeom>
            <a:ln w="50800">
              <a:solidFill>
                <a:srgbClr val="339F2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7468617" y="3310139"/>
            <a:ext cx="12854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i="1" spc="20" dirty="0">
                <a:latin typeface="Cambria"/>
                <a:cs typeface="Cambria"/>
              </a:rPr>
              <a:t>v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434221" y="3864347"/>
            <a:ext cx="1940208" cy="843270"/>
            <a:chOff x="9535159" y="4455159"/>
            <a:chExt cx="2875280" cy="1249680"/>
          </a:xfrm>
        </p:grpSpPr>
        <p:sp>
          <p:nvSpPr>
            <p:cNvPr id="106" name="object 106"/>
            <p:cNvSpPr/>
            <p:nvPr/>
          </p:nvSpPr>
          <p:spPr>
            <a:xfrm>
              <a:off x="9550399" y="4470399"/>
              <a:ext cx="406400" cy="1219200"/>
            </a:xfrm>
            <a:custGeom>
              <a:avLst/>
              <a:gdLst/>
              <a:ahLst/>
              <a:cxnLst/>
              <a:rect l="l" t="t" r="r" b="b"/>
              <a:pathLst>
                <a:path w="406400" h="1219200">
                  <a:moveTo>
                    <a:pt x="406400" y="812800"/>
                  </a:moveTo>
                  <a:lnTo>
                    <a:pt x="0" y="1219200"/>
                  </a:lnTo>
                </a:path>
                <a:path w="406400" h="1219200">
                  <a:moveTo>
                    <a:pt x="0" y="406400"/>
                  </a:moveTo>
                  <a:lnTo>
                    <a:pt x="406400" y="812800"/>
                  </a:lnTo>
                </a:path>
                <a:path w="406400" h="1219200">
                  <a:moveTo>
                    <a:pt x="406400" y="0"/>
                  </a:moveTo>
                  <a:lnTo>
                    <a:pt x="0" y="4064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582399" y="4876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FCBE6E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988799" y="4470399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406400"/>
                  </a:lnTo>
                  <a:lnTo>
                    <a:pt x="0" y="812800"/>
                  </a:lnTo>
                </a:path>
              </a:pathLst>
            </a:custGeom>
            <a:ln w="3048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566399" y="4475860"/>
              <a:ext cx="300990" cy="807720"/>
            </a:xfrm>
            <a:custGeom>
              <a:avLst/>
              <a:gdLst/>
              <a:ahLst/>
              <a:cxnLst/>
              <a:rect l="l" t="t" r="r" b="b"/>
              <a:pathLst>
                <a:path w="300990" h="807720">
                  <a:moveTo>
                    <a:pt x="0" y="807338"/>
                  </a:moveTo>
                  <a:lnTo>
                    <a:pt x="3605" y="730289"/>
                  </a:lnTo>
                  <a:lnTo>
                    <a:pt x="13733" y="664518"/>
                  </a:lnTo>
                  <a:lnTo>
                    <a:pt x="29348" y="608709"/>
                  </a:lnTo>
                  <a:lnTo>
                    <a:pt x="49415" y="561544"/>
                  </a:lnTo>
                  <a:lnTo>
                    <a:pt x="72898" y="521708"/>
                  </a:lnTo>
                  <a:lnTo>
                    <a:pt x="98763" y="487882"/>
                  </a:lnTo>
                  <a:lnTo>
                    <a:pt x="125974" y="458752"/>
                  </a:lnTo>
                  <a:lnTo>
                    <a:pt x="180296" y="409307"/>
                  </a:lnTo>
                  <a:lnTo>
                    <a:pt x="205337" y="386359"/>
                  </a:lnTo>
                  <a:lnTo>
                    <a:pt x="252318" y="327746"/>
                  </a:lnTo>
                  <a:lnTo>
                    <a:pt x="270741" y="289295"/>
                  </a:lnTo>
                  <a:lnTo>
                    <a:pt x="283783" y="247698"/>
                  </a:lnTo>
                  <a:lnTo>
                    <a:pt x="292371" y="203169"/>
                  </a:lnTo>
                  <a:lnTo>
                    <a:pt x="297434" y="155922"/>
                  </a:lnTo>
                  <a:lnTo>
                    <a:pt x="299901" y="106169"/>
                  </a:lnTo>
                  <a:lnTo>
                    <a:pt x="300701" y="54124"/>
                  </a:lnTo>
                  <a:lnTo>
                    <a:pt x="300761" y="0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0" name="object 1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484" y="4460620"/>
              <a:ext cx="157353" cy="220979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6876365" y="1905794"/>
            <a:ext cx="233956" cy="215538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350" i="1" spc="-34" dirty="0">
                <a:solidFill>
                  <a:srgbClr val="E21A1B"/>
                </a:solidFill>
                <a:latin typeface="Meiryo UI"/>
                <a:cs typeface="Meiryo UI"/>
              </a:rPr>
              <a:t>−</a:t>
            </a:r>
            <a:r>
              <a:rPr sz="1282" spc="-34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endParaRPr sz="1282">
              <a:latin typeface="Cambria"/>
              <a:cs typeface="Cambria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19920" y="2441757"/>
            <a:ext cx="1768811" cy="2317279"/>
            <a:chOff x="9662159" y="2346960"/>
            <a:chExt cx="2621280" cy="3434079"/>
          </a:xfrm>
        </p:grpSpPr>
        <p:pic>
          <p:nvPicPr>
            <p:cNvPr id="113" name="object 1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2346960"/>
              <a:ext cx="182880" cy="1828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2346960"/>
              <a:ext cx="182880" cy="1828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2753360"/>
              <a:ext cx="182880" cy="1828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2753360"/>
              <a:ext cx="182880" cy="18287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2346960"/>
              <a:ext cx="182880" cy="18287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2753360"/>
              <a:ext cx="182880" cy="182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3159760"/>
              <a:ext cx="182880" cy="1828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3159760"/>
              <a:ext cx="182880" cy="1828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7759" y="4785360"/>
              <a:ext cx="182880" cy="18287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59" y="5191760"/>
              <a:ext cx="182880" cy="18287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4159" y="5191760"/>
              <a:ext cx="182880" cy="1828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59" y="4785360"/>
              <a:ext cx="182880" cy="18287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59" y="4785360"/>
              <a:ext cx="182880" cy="1828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559" y="5191760"/>
              <a:ext cx="182880" cy="18287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59" y="5598160"/>
              <a:ext cx="182880" cy="18288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959" y="5598160"/>
              <a:ext cx="182880" cy="18288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0363199" y="447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1219200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A6552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363199" y="5283200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7262718" y="3639355"/>
            <a:ext cx="117407" cy="250098"/>
          </a:xfrm>
          <a:prstGeom prst="rect">
            <a:avLst/>
          </a:prstGeom>
        </p:spPr>
        <p:txBody>
          <a:bodyPr vert="horz" wrap="square" lIns="0" tIns="11141" rIns="0" bIns="0" rtlCol="0">
            <a:spAutoFit/>
          </a:bodyPr>
          <a:lstStyle/>
          <a:p>
            <a:pPr marL="8570">
              <a:spcBef>
                <a:spcPts val="88"/>
              </a:spcBef>
            </a:pPr>
            <a:r>
              <a:rPr sz="1552" spc="-37" dirty="0">
                <a:solidFill>
                  <a:srgbClr val="A65528"/>
                </a:solidFill>
                <a:latin typeface="Cambria"/>
                <a:cs typeface="Cambria"/>
              </a:rPr>
              <a:t>4</a:t>
            </a:r>
            <a:endParaRPr sz="1552">
              <a:latin typeface="Cambria"/>
              <a:cs typeface="Cambria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6794154" y="1901858"/>
            <a:ext cx="1220343" cy="2034476"/>
            <a:chOff x="10068559" y="1546860"/>
            <a:chExt cx="1808480" cy="3014980"/>
          </a:xfrm>
        </p:grpSpPr>
        <p:sp>
          <p:nvSpPr>
            <p:cNvPr id="133" name="object 133"/>
            <p:cNvSpPr/>
            <p:nvPr/>
          </p:nvSpPr>
          <p:spPr>
            <a:xfrm>
              <a:off x="10159999" y="1638300"/>
              <a:ext cx="800100" cy="393700"/>
            </a:xfrm>
            <a:custGeom>
              <a:avLst/>
              <a:gdLst/>
              <a:ahLst/>
              <a:cxnLst/>
              <a:rect l="l" t="t" r="r" b="b"/>
              <a:pathLst>
                <a:path w="800100" h="393700">
                  <a:moveTo>
                    <a:pt x="800100" y="0"/>
                  </a:moveTo>
                  <a:lnTo>
                    <a:pt x="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4" name="object 1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1940560"/>
              <a:ext cx="182880" cy="18287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60099" y="1638300"/>
              <a:ext cx="825500" cy="393700"/>
            </a:xfrm>
            <a:custGeom>
              <a:avLst/>
              <a:gdLst/>
              <a:ahLst/>
              <a:cxnLst/>
              <a:rect l="l" t="t" r="r" b="b"/>
              <a:pathLst>
                <a:path w="825500" h="393700">
                  <a:moveTo>
                    <a:pt x="0" y="0"/>
                  </a:moveTo>
                  <a:lnTo>
                    <a:pt x="825500" y="3937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8659" y="1546860"/>
              <a:ext cx="182880" cy="18287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1940560"/>
              <a:ext cx="182880" cy="18287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0159999" y="406400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812774" y="0"/>
                  </a:moveTo>
                  <a:lnTo>
                    <a:pt x="0" y="406400"/>
                  </a:lnTo>
                </a:path>
                <a:path w="1625600" h="406400">
                  <a:moveTo>
                    <a:pt x="812774" y="0"/>
                  </a:moveTo>
                  <a:lnTo>
                    <a:pt x="1625600" y="406400"/>
                  </a:lnTo>
                </a:path>
              </a:pathLst>
            </a:custGeom>
            <a:ln w="3048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9" name="object 1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9" y="3972560"/>
              <a:ext cx="182880" cy="18287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559" y="4378960"/>
              <a:ext cx="182880" cy="18287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4159" y="4378960"/>
              <a:ext cx="182880" cy="182879"/>
            </a:xfrm>
            <a:prstGeom prst="rect">
              <a:avLst/>
            </a:prstGeom>
          </p:spPr>
        </p:pic>
      </p:grpSp>
      <p:sp>
        <p:nvSpPr>
          <p:cNvPr id="142" name="object 142"/>
          <p:cNvSpPr txBox="1"/>
          <p:nvPr/>
        </p:nvSpPr>
        <p:spPr>
          <a:xfrm>
            <a:off x="6592773" y="1947510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654762" y="1854623"/>
            <a:ext cx="562609" cy="277799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  <a:tabLst>
                <a:tab pos="356510" algn="l"/>
              </a:tabLst>
            </a:pPr>
            <a:r>
              <a:rPr sz="1350" spc="-17" dirty="0">
                <a:solidFill>
                  <a:srgbClr val="E21A1B"/>
                </a:solidFill>
                <a:latin typeface="Tahoma"/>
                <a:cs typeface="Tahoma"/>
              </a:rPr>
              <a:t>+</a:t>
            </a:r>
            <a:r>
              <a:rPr sz="1282" spc="-17" dirty="0">
                <a:solidFill>
                  <a:srgbClr val="E21A1B"/>
                </a:solidFill>
                <a:latin typeface="Cambria"/>
                <a:cs typeface="Cambria"/>
              </a:rPr>
              <a:t>2</a:t>
            </a:r>
            <a:r>
              <a:rPr sz="1282" dirty="0">
                <a:solidFill>
                  <a:srgbClr val="E21A1B"/>
                </a:solidFill>
                <a:latin typeface="Cambria"/>
                <a:cs typeface="Cambria"/>
              </a:rPr>
              <a:t>	</a:t>
            </a:r>
            <a:r>
              <a:rPr sz="2632" i="1" spc="-25" baseline="-23504" dirty="0">
                <a:latin typeface="Cambria"/>
                <a:cs typeface="Cambria"/>
              </a:rPr>
              <a:t>v</a:t>
            </a:r>
            <a:r>
              <a:rPr sz="1974" i="1" spc="-25" baseline="-41310" dirty="0">
                <a:latin typeface="Cambria"/>
                <a:cs typeface="Cambria"/>
              </a:rPr>
              <a:t>r</a:t>
            </a:r>
            <a:endParaRPr sz="1974" baseline="-41310">
              <a:latin typeface="Cambria"/>
              <a:cs typeface="Cambri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592773" y="3592916"/>
            <a:ext cx="21424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37" dirty="0">
                <a:latin typeface="Cambria"/>
                <a:cs typeface="Cambria"/>
              </a:rPr>
              <a:t>v</a:t>
            </a:r>
            <a:r>
              <a:rPr sz="1974" i="1" spc="55" baseline="-15669" dirty="0">
                <a:latin typeface="Cambria"/>
                <a:cs typeface="Cambria"/>
              </a:rPr>
              <a:t>l</a:t>
            </a:r>
            <a:endParaRPr sz="1974" baseline="-15669">
              <a:latin typeface="Cambria"/>
              <a:cs typeface="Cambria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85943" y="3592912"/>
            <a:ext cx="23138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25710">
              <a:spcBef>
                <a:spcPts val="61"/>
              </a:spcBef>
            </a:pPr>
            <a:r>
              <a:rPr sz="1754" i="1" spc="-17" dirty="0">
                <a:latin typeface="Cambria"/>
                <a:cs typeface="Cambria"/>
              </a:rPr>
              <a:t>v</a:t>
            </a:r>
            <a:r>
              <a:rPr sz="1974" i="1" spc="-25" baseline="-11396" dirty="0">
                <a:latin typeface="Cambria"/>
                <a:cs typeface="Cambria"/>
              </a:rPr>
              <a:t>r</a:t>
            </a:r>
            <a:endParaRPr sz="1974" baseline="-11396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79268" y="953652"/>
            <a:ext cx="5085992" cy="425321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9944" y="1611924"/>
            <a:ext cx="5501826" cy="825221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66" y="2476015"/>
            <a:ext cx="5214737" cy="92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4"/>
              </a:lnSpc>
              <a:tabLst>
                <a:tab pos="257527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2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>
              <a:spcBef>
                <a:spcPts val="449"/>
              </a:spcBef>
              <a:tabLst>
                <a:tab pos="257527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50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566" y="3475607"/>
            <a:ext cx="4188072" cy="588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54528">
              <a:spcBef>
                <a:spcPts val="449"/>
              </a:spcBef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566" y="3871822"/>
            <a:ext cx="4615706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1"/>
              </a:lnSpc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  <a:p>
            <a:pPr marL="254528" marR="11569" indent="-254956">
              <a:lnSpc>
                <a:spcPts val="2099"/>
              </a:lnSpc>
              <a:spcBef>
                <a:spcPts val="651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2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514" y="2503459"/>
            <a:ext cx="5481687" cy="3123700"/>
          </a:xfrm>
          <a:custGeom>
            <a:avLst/>
            <a:gdLst/>
            <a:ahLst/>
            <a:cxnLst/>
            <a:rect l="l" t="t" r="r" b="b"/>
            <a:pathLst>
              <a:path w="8123555" h="4629150">
                <a:moveTo>
                  <a:pt x="8123098" y="1361897"/>
                </a:moveTo>
                <a:lnTo>
                  <a:pt x="8026400" y="1361897"/>
                </a:lnTo>
                <a:lnTo>
                  <a:pt x="8026400" y="0"/>
                </a:lnTo>
                <a:lnTo>
                  <a:pt x="0" y="0"/>
                </a:lnTo>
                <a:lnTo>
                  <a:pt x="0" y="1625600"/>
                </a:lnTo>
                <a:lnTo>
                  <a:pt x="57289" y="1625600"/>
                </a:lnTo>
                <a:lnTo>
                  <a:pt x="57289" y="2164867"/>
                </a:lnTo>
                <a:lnTo>
                  <a:pt x="94716" y="2164867"/>
                </a:lnTo>
                <a:lnTo>
                  <a:pt x="94716" y="4629137"/>
                </a:lnTo>
                <a:lnTo>
                  <a:pt x="8054797" y="4629137"/>
                </a:lnTo>
                <a:lnTo>
                  <a:pt x="8054797" y="2164867"/>
                </a:lnTo>
                <a:lnTo>
                  <a:pt x="8123098" y="2164867"/>
                </a:lnTo>
                <a:lnTo>
                  <a:pt x="8123098" y="1361897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9944" y="1611923"/>
            <a:ext cx="5501826" cy="1133639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512" indent="-257956" algn="just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512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66" y="2808990"/>
            <a:ext cx="5214737" cy="590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8"/>
              </a:lnSpc>
              <a:tabLst>
                <a:tab pos="257527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>
              <a:spcBef>
                <a:spcPts val="50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566" y="3475607"/>
            <a:ext cx="4188072" cy="588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54528">
              <a:spcBef>
                <a:spcPts val="449"/>
              </a:spcBef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566" y="3871822"/>
            <a:ext cx="4615706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1"/>
              </a:lnSpc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  <a:p>
            <a:pPr marL="254528" marR="11569" indent="-254956">
              <a:lnSpc>
                <a:spcPts val="2099"/>
              </a:lnSpc>
              <a:spcBef>
                <a:spcPts val="651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2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72" y="2788423"/>
            <a:ext cx="5443122" cy="2838754"/>
          </a:xfrm>
          <a:custGeom>
            <a:avLst/>
            <a:gdLst/>
            <a:ahLst/>
            <a:cxnLst/>
            <a:rect l="l" t="t" r="r" b="b"/>
            <a:pathLst>
              <a:path w="8066405" h="4206875">
                <a:moveTo>
                  <a:pt x="7986560" y="0"/>
                </a:moveTo>
                <a:lnTo>
                  <a:pt x="12" y="0"/>
                </a:lnTo>
                <a:lnTo>
                  <a:pt x="12" y="939584"/>
                </a:lnTo>
                <a:lnTo>
                  <a:pt x="7986560" y="939584"/>
                </a:lnTo>
                <a:lnTo>
                  <a:pt x="7986560" y="0"/>
                </a:lnTo>
                <a:close/>
              </a:path>
              <a:path w="8066405" h="4206875">
                <a:moveTo>
                  <a:pt x="8065808" y="939596"/>
                </a:moveTo>
                <a:lnTo>
                  <a:pt x="0" y="939596"/>
                </a:lnTo>
                <a:lnTo>
                  <a:pt x="0" y="1742567"/>
                </a:lnTo>
                <a:lnTo>
                  <a:pt x="37426" y="1742567"/>
                </a:lnTo>
                <a:lnTo>
                  <a:pt x="37426" y="4206837"/>
                </a:lnTo>
                <a:lnTo>
                  <a:pt x="7997507" y="4206837"/>
                </a:lnTo>
                <a:lnTo>
                  <a:pt x="7997507" y="1742567"/>
                </a:lnTo>
                <a:lnTo>
                  <a:pt x="8065808" y="1742567"/>
                </a:lnTo>
                <a:lnTo>
                  <a:pt x="8065808" y="939596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9944" y="1611924"/>
            <a:ext cx="5501826" cy="1465332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512" indent="-257956" algn="just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512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512" indent="-257956" algn="just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512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66" y="3142632"/>
            <a:ext cx="48440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566" y="3475607"/>
            <a:ext cx="4188072" cy="588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54528">
              <a:spcBef>
                <a:spcPts val="449"/>
              </a:spcBef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566" y="3871822"/>
            <a:ext cx="4615706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1"/>
              </a:lnSpc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  <a:p>
            <a:pPr marL="254528" marR="11569" indent="-254956">
              <a:lnSpc>
                <a:spcPts val="2099"/>
              </a:lnSpc>
              <a:spcBef>
                <a:spcPts val="651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2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6980" y="3128079"/>
            <a:ext cx="5473117" cy="2499388"/>
          </a:xfrm>
          <a:custGeom>
            <a:avLst/>
            <a:gdLst/>
            <a:ahLst/>
            <a:cxnLst/>
            <a:rect l="l" t="t" r="r" b="b"/>
            <a:pathLst>
              <a:path w="8110855" h="3703954">
                <a:moveTo>
                  <a:pt x="8110550" y="436245"/>
                </a:moveTo>
                <a:lnTo>
                  <a:pt x="7382523" y="436245"/>
                </a:lnTo>
                <a:lnTo>
                  <a:pt x="7382523" y="0"/>
                </a:lnTo>
                <a:lnTo>
                  <a:pt x="0" y="0"/>
                </a:lnTo>
                <a:lnTo>
                  <a:pt x="0" y="570471"/>
                </a:lnTo>
                <a:lnTo>
                  <a:pt x="44742" y="570471"/>
                </a:lnTo>
                <a:lnTo>
                  <a:pt x="44742" y="1239215"/>
                </a:lnTo>
                <a:lnTo>
                  <a:pt x="82169" y="1239215"/>
                </a:lnTo>
                <a:lnTo>
                  <a:pt x="82169" y="3703485"/>
                </a:lnTo>
                <a:lnTo>
                  <a:pt x="8042249" y="3703485"/>
                </a:lnTo>
                <a:lnTo>
                  <a:pt x="8042249" y="1239215"/>
                </a:lnTo>
                <a:lnTo>
                  <a:pt x="8110550" y="1239215"/>
                </a:lnTo>
                <a:lnTo>
                  <a:pt x="8110550" y="436245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бинарное дерев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4077072"/>
            <a:ext cx="408622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D. Knuth's algorithm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Right – Root – Left (RRL)</a:t>
            </a:r>
          </a:p>
          <a:p>
            <a:r>
              <a:rPr lang="en" dirty="0"/>
              <a:t>Step down, draw the right tree recursively;</a:t>
            </a:r>
          </a:p>
          <a:p>
            <a:r>
              <a:rPr lang="en" dirty="0"/>
              <a:t>Step up, step left, draw root</a:t>
            </a:r>
          </a:p>
          <a:p>
            <a:r>
              <a:rPr lang="en" dirty="0"/>
              <a:t>Step down, draw the left subtree recursively;</a:t>
            </a:r>
          </a:p>
          <a:p>
            <a:pPr marL="0" indent="0">
              <a:buNone/>
            </a:pPr>
            <a:r>
              <a:rPr lang="en" dirty="0"/>
              <a:t>Possible options</a:t>
            </a:r>
          </a:p>
          <a:p>
            <a:pPr marL="0" indent="0">
              <a:buNone/>
            </a:pPr>
            <a:r>
              <a:rPr lang="en" dirty="0"/>
              <a:t>Left-Root-Right, </a:t>
            </a:r>
          </a:p>
          <a:p>
            <a:pPr marL="0" indent="0">
              <a:buNone/>
            </a:pPr>
            <a:r>
              <a:rPr lang="en" dirty="0"/>
              <a:t>Root-Left-Right, </a:t>
            </a:r>
          </a:p>
          <a:p>
            <a:pPr marL="0" indent="0">
              <a:buNone/>
            </a:pPr>
            <a:r>
              <a:rPr lang="en" dirty="0"/>
              <a:t>Root-Right-Left</a:t>
            </a:r>
          </a:p>
        </p:txBody>
      </p:sp>
    </p:spTree>
    <p:extLst>
      <p:ext uri="{BB962C8B-B14F-4D97-AF65-F5344CB8AC3E}">
        <p14:creationId xmlns:p14="http://schemas.microsoft.com/office/powerpoint/2010/main" val="701891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66" y="3475607"/>
            <a:ext cx="4188072" cy="588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54528">
              <a:spcBef>
                <a:spcPts val="449"/>
              </a:spcBef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566" y="3871822"/>
            <a:ext cx="4615706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1"/>
              </a:lnSpc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  <a:p>
            <a:pPr marL="254528" marR="11569" indent="-254956">
              <a:lnSpc>
                <a:spcPts val="2099"/>
              </a:lnSpc>
              <a:spcBef>
                <a:spcPts val="651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23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7172" y="3422453"/>
            <a:ext cx="5443122" cy="2205015"/>
          </a:xfrm>
          <a:custGeom>
            <a:avLst/>
            <a:gdLst/>
            <a:ahLst/>
            <a:cxnLst/>
            <a:rect l="l" t="t" r="r" b="b"/>
            <a:pathLst>
              <a:path w="8066405" h="3267709">
                <a:moveTo>
                  <a:pt x="8065808" y="0"/>
                </a:moveTo>
                <a:lnTo>
                  <a:pt x="0" y="0"/>
                </a:lnTo>
                <a:lnTo>
                  <a:pt x="0" y="802970"/>
                </a:lnTo>
                <a:lnTo>
                  <a:pt x="37426" y="802970"/>
                </a:lnTo>
                <a:lnTo>
                  <a:pt x="37426" y="3267240"/>
                </a:lnTo>
                <a:lnTo>
                  <a:pt x="7997507" y="3267240"/>
                </a:lnTo>
                <a:lnTo>
                  <a:pt x="7997507" y="802970"/>
                </a:lnTo>
                <a:lnTo>
                  <a:pt x="8065808" y="802970"/>
                </a:lnTo>
                <a:lnTo>
                  <a:pt x="8065808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9944" y="1611923"/>
            <a:ext cx="5501826" cy="213346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108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66" y="3778250"/>
            <a:ext cx="4615706" cy="1506901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>
              <a:spcBef>
                <a:spcPts val="64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  <a:p>
            <a:pPr marL="254528" marR="11569" indent="-254956">
              <a:lnSpc>
                <a:spcPts val="2099"/>
              </a:lnSpc>
              <a:spcBef>
                <a:spcPts val="58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2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427" y="3805532"/>
            <a:ext cx="5371564" cy="1821944"/>
          </a:xfrm>
          <a:custGeom>
            <a:avLst/>
            <a:gdLst/>
            <a:ahLst/>
            <a:cxnLst/>
            <a:rect l="l" t="t" r="r" b="b"/>
            <a:pathLst>
              <a:path w="7960359" h="2700020">
                <a:moveTo>
                  <a:pt x="7960080" y="0"/>
                </a:moveTo>
                <a:lnTo>
                  <a:pt x="0" y="0"/>
                </a:lnTo>
                <a:lnTo>
                  <a:pt x="0" y="2699528"/>
                </a:lnTo>
                <a:lnTo>
                  <a:pt x="7960080" y="2699528"/>
                </a:lnTo>
                <a:lnTo>
                  <a:pt x="796008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1374" y="1611924"/>
            <a:ext cx="5518965" cy="24651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17140" marR="11998" algn="just">
              <a:lnSpc>
                <a:spcPts val="2099"/>
              </a:lnSpc>
              <a:spcBef>
                <a:spcPts val="135"/>
              </a:spcBef>
              <a:tabLst>
                <a:tab pos="314174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5265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265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5265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5265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965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965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4965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965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4965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965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2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822" i="1" spc="44" dirty="0">
                <a:latin typeface="Meiryo UI"/>
                <a:cs typeface="Meiryo UI"/>
              </a:rPr>
              <a:t>O</a:t>
            </a:r>
            <a:r>
              <a:rPr sz="1822" spc="44" dirty="0">
                <a:latin typeface="Tahoma"/>
                <a:cs typeface="Tahoma"/>
              </a:rPr>
              <a:t>(</a:t>
            </a:r>
            <a:r>
              <a:rPr sz="1754" i="1" spc="44" dirty="0">
                <a:latin typeface="Cambria"/>
                <a:cs typeface="Cambria"/>
              </a:rPr>
              <a:t>n</a:t>
            </a:r>
            <a:r>
              <a:rPr sz="1974" spc="65" baseline="27065" dirty="0">
                <a:latin typeface="Cambria"/>
                <a:cs typeface="Cambria"/>
              </a:rPr>
              <a:t>2</a:t>
            </a:r>
            <a:r>
              <a:rPr sz="1822" spc="4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949" y="3808582"/>
            <a:ext cx="178166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1"/>
              </a:lnSpc>
            </a:pPr>
            <a:r>
              <a:rPr sz="1754" dirty="0">
                <a:latin typeface="Cambria"/>
                <a:cs typeface="Cambria"/>
              </a:rPr>
              <a:t>–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406" y="3782694"/>
            <a:ext cx="5435410" cy="1866507"/>
          </a:xfrm>
          <a:custGeom>
            <a:avLst/>
            <a:gdLst/>
            <a:ahLst/>
            <a:cxnLst/>
            <a:rect l="l" t="t" r="r" b="b"/>
            <a:pathLst>
              <a:path w="8054975" h="2766059">
                <a:moveTo>
                  <a:pt x="8054518" y="559473"/>
                </a:moveTo>
                <a:lnTo>
                  <a:pt x="6529908" y="559473"/>
                </a:lnTo>
                <a:lnTo>
                  <a:pt x="6529908" y="0"/>
                </a:lnTo>
                <a:lnTo>
                  <a:pt x="3632835" y="0"/>
                </a:lnTo>
                <a:lnTo>
                  <a:pt x="3632835" y="559473"/>
                </a:lnTo>
                <a:lnTo>
                  <a:pt x="0" y="559473"/>
                </a:lnTo>
                <a:lnTo>
                  <a:pt x="0" y="2765907"/>
                </a:lnTo>
                <a:lnTo>
                  <a:pt x="8054518" y="2765907"/>
                </a:lnTo>
                <a:lnTo>
                  <a:pt x="8054518" y="559473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4234" y="1611924"/>
            <a:ext cx="5544675" cy="24651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4280" marR="20568" algn="just">
              <a:lnSpc>
                <a:spcPts val="2099"/>
              </a:lnSpc>
              <a:spcBef>
                <a:spcPts val="135"/>
              </a:spcBef>
              <a:tabLst>
                <a:tab pos="315888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6679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411" y="4160220"/>
            <a:ext cx="5435410" cy="1489007"/>
          </a:xfrm>
          <a:custGeom>
            <a:avLst/>
            <a:gdLst/>
            <a:ahLst/>
            <a:cxnLst/>
            <a:rect l="l" t="t" r="r" b="b"/>
            <a:pathLst>
              <a:path w="8054975" h="2206625">
                <a:moveTo>
                  <a:pt x="8054510" y="0"/>
                </a:moveTo>
                <a:lnTo>
                  <a:pt x="0" y="0"/>
                </a:lnTo>
                <a:lnTo>
                  <a:pt x="0" y="2206425"/>
                </a:lnTo>
                <a:lnTo>
                  <a:pt x="8054510" y="2206425"/>
                </a:lnTo>
                <a:lnTo>
                  <a:pt x="805451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2" name="object 1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7" name="object 1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1" name="object 1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145" name="object 145"/>
          <p:cNvSpPr txBox="1"/>
          <p:nvPr/>
        </p:nvSpPr>
        <p:spPr>
          <a:xfrm>
            <a:off x="274234" y="1611924"/>
            <a:ext cx="5544675" cy="24651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4280" marR="20568" algn="just">
              <a:lnSpc>
                <a:spcPts val="2099"/>
              </a:lnSpc>
              <a:spcBef>
                <a:spcPts val="135"/>
              </a:spcBef>
              <a:tabLst>
                <a:tab pos="315888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6679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16411" y="4160220"/>
            <a:ext cx="5435410" cy="1489007"/>
          </a:xfrm>
          <a:custGeom>
            <a:avLst/>
            <a:gdLst/>
            <a:ahLst/>
            <a:cxnLst/>
            <a:rect l="l" t="t" r="r" b="b"/>
            <a:pathLst>
              <a:path w="8054975" h="2206625">
                <a:moveTo>
                  <a:pt x="8054510" y="0"/>
                </a:moveTo>
                <a:lnTo>
                  <a:pt x="0" y="0"/>
                </a:lnTo>
                <a:lnTo>
                  <a:pt x="0" y="2206425"/>
                </a:lnTo>
                <a:lnTo>
                  <a:pt x="8054510" y="2206425"/>
                </a:lnTo>
                <a:lnTo>
                  <a:pt x="805451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13389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34" dirty="0">
                <a:solidFill>
                  <a:srgbClr val="7F7F7F"/>
                </a:solidFill>
                <a:latin typeface="Cambria"/>
                <a:cs typeface="Cambria"/>
              </a:rPr>
              <a:t>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2" name="object 1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8" name="object 1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2" name="object 1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146" name="object 146"/>
          <p:cNvSpPr txBox="1"/>
          <p:nvPr/>
        </p:nvSpPr>
        <p:spPr>
          <a:xfrm>
            <a:off x="274234" y="1611924"/>
            <a:ext cx="5544675" cy="24651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4280" marR="20568" algn="just">
              <a:lnSpc>
                <a:spcPts val="2099"/>
              </a:lnSpc>
              <a:spcBef>
                <a:spcPts val="135"/>
              </a:spcBef>
              <a:tabLst>
                <a:tab pos="315888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6679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316411" y="4160220"/>
            <a:ext cx="5435410" cy="1489007"/>
          </a:xfrm>
          <a:custGeom>
            <a:avLst/>
            <a:gdLst/>
            <a:ahLst/>
            <a:cxnLst/>
            <a:rect l="l" t="t" r="r" b="b"/>
            <a:pathLst>
              <a:path w="8054975" h="2206625">
                <a:moveTo>
                  <a:pt x="8054510" y="0"/>
                </a:moveTo>
                <a:lnTo>
                  <a:pt x="0" y="0"/>
                </a:lnTo>
                <a:lnTo>
                  <a:pt x="0" y="2206425"/>
                </a:lnTo>
                <a:lnTo>
                  <a:pt x="8054510" y="2206425"/>
                </a:lnTo>
                <a:lnTo>
                  <a:pt x="805451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2" name="object 1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9" name="object 1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3" name="object 1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274234" y="1611924"/>
            <a:ext cx="5544675" cy="24651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4280" marR="20568" algn="just">
              <a:lnSpc>
                <a:spcPts val="2099"/>
              </a:lnSpc>
              <a:spcBef>
                <a:spcPts val="135"/>
              </a:spcBef>
              <a:tabLst>
                <a:tab pos="315888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6679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16411" y="4160220"/>
            <a:ext cx="5435410" cy="1489007"/>
          </a:xfrm>
          <a:custGeom>
            <a:avLst/>
            <a:gdLst/>
            <a:ahLst/>
            <a:cxnLst/>
            <a:rect l="l" t="t" r="r" b="b"/>
            <a:pathLst>
              <a:path w="8054975" h="2206625">
                <a:moveTo>
                  <a:pt x="8054510" y="0"/>
                </a:moveTo>
                <a:lnTo>
                  <a:pt x="0" y="0"/>
                </a:lnTo>
                <a:lnTo>
                  <a:pt x="0" y="2206425"/>
                </a:lnTo>
                <a:lnTo>
                  <a:pt x="8054510" y="2206425"/>
                </a:lnTo>
                <a:lnTo>
                  <a:pt x="805451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2" name="object 1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9" name="object 1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3" name="object 1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274234" y="1611924"/>
            <a:ext cx="5544675" cy="2465157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34280" marR="20568" algn="just">
              <a:lnSpc>
                <a:spcPts val="2099"/>
              </a:lnSpc>
              <a:spcBef>
                <a:spcPts val="135"/>
              </a:spcBef>
              <a:tabLst>
                <a:tab pos="315888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6979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979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6679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51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366794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66794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16411" y="4160220"/>
            <a:ext cx="5435410" cy="1489007"/>
          </a:xfrm>
          <a:custGeom>
            <a:avLst/>
            <a:gdLst/>
            <a:ahLst/>
            <a:cxnLst/>
            <a:rect l="l" t="t" r="r" b="b"/>
            <a:pathLst>
              <a:path w="8054975" h="2206625">
                <a:moveTo>
                  <a:pt x="8054510" y="0"/>
                </a:moveTo>
                <a:lnTo>
                  <a:pt x="0" y="0"/>
                </a:lnTo>
                <a:lnTo>
                  <a:pt x="0" y="2206425"/>
                </a:lnTo>
                <a:lnTo>
                  <a:pt x="8054510" y="2206425"/>
                </a:lnTo>
                <a:lnTo>
                  <a:pt x="8054510" y="0"/>
                </a:lnTo>
                <a:close/>
              </a:path>
            </a:pathLst>
          </a:custGeom>
          <a:solidFill>
            <a:srgbClr val="A6CDE2"/>
          </a:solidFill>
        </p:spPr>
        <p:txBody>
          <a:bodyPr wrap="square" lIns="0" tIns="0" rIns="0" bIns="0" rtlCol="0"/>
          <a:lstStyle/>
          <a:p>
            <a:endParaRPr sz="1215"/>
          </a:p>
        </p:txBody>
      </p:sp>
      <p:grpSp>
        <p:nvGrpSpPr>
          <p:cNvPr id="150" name="object 150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151" name="object 151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66" name="object 2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2268219"/>
              <a:ext cx="2778759" cy="1380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2" name="object 1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9" name="object 1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3" name="object 1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86566" y="4141557"/>
            <a:ext cx="461570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6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  <a:p>
            <a:pPr marL="254528" indent="-254956">
              <a:lnSpc>
                <a:spcPts val="2099"/>
              </a:lnSpc>
              <a:spcBef>
                <a:spcPts val="590"/>
              </a:spcBef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 </a:t>
            </a: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316411" y="3462473"/>
            <a:ext cx="5482971" cy="2187019"/>
            <a:chOff x="468903" y="3859606"/>
            <a:chExt cx="8125459" cy="3241040"/>
          </a:xfrm>
        </p:grpSpPr>
        <p:sp>
          <p:nvSpPr>
            <p:cNvPr id="151" name="object 151"/>
            <p:cNvSpPr/>
            <p:nvPr/>
          </p:nvSpPr>
          <p:spPr>
            <a:xfrm>
              <a:off x="468903" y="4893627"/>
              <a:ext cx="8054975" cy="2206625"/>
            </a:xfrm>
            <a:custGeom>
              <a:avLst/>
              <a:gdLst/>
              <a:ahLst/>
              <a:cxnLst/>
              <a:rect l="l" t="t" r="r" b="b"/>
              <a:pathLst>
                <a:path w="8054975" h="2206625">
                  <a:moveTo>
                    <a:pt x="8054510" y="0"/>
                  </a:moveTo>
                  <a:lnTo>
                    <a:pt x="0" y="0"/>
                  </a:lnTo>
                  <a:lnTo>
                    <a:pt x="0" y="2206425"/>
                  </a:lnTo>
                  <a:lnTo>
                    <a:pt x="8054510" y="2206425"/>
                  </a:lnTo>
                  <a:lnTo>
                    <a:pt x="805451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155" name="object 155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70" name="object 2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2268219"/>
              <a:ext cx="2778759" cy="1380912"/>
            </a:xfrm>
            <a:prstGeom prst="rect">
              <a:avLst/>
            </a:prstGeom>
          </p:spPr>
        </p:pic>
      </p:grpSp>
      <p:sp>
        <p:nvSpPr>
          <p:cNvPr id="271" name="object 271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72" name="object 272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273" name="object 273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74" name="object 2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22" name="object 1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6" name="object 1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39" name="object 1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43" name="object 1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86566" y="4740908"/>
            <a:ext cx="4615706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281849" y="3462474"/>
            <a:ext cx="5517680" cy="2171593"/>
            <a:chOff x="417684" y="3859606"/>
            <a:chExt cx="8176895" cy="3218180"/>
          </a:xfrm>
        </p:grpSpPr>
        <p:sp>
          <p:nvSpPr>
            <p:cNvPr id="155" name="object 155"/>
            <p:cNvSpPr/>
            <p:nvPr/>
          </p:nvSpPr>
          <p:spPr>
            <a:xfrm>
              <a:off x="417684" y="5698718"/>
              <a:ext cx="8117205" cy="1379220"/>
            </a:xfrm>
            <a:custGeom>
              <a:avLst/>
              <a:gdLst/>
              <a:ahLst/>
              <a:cxnLst/>
              <a:rect l="l" t="t" r="r" b="b"/>
              <a:pathLst>
                <a:path w="8117205" h="1379220">
                  <a:moveTo>
                    <a:pt x="8116906" y="0"/>
                  </a:moveTo>
                  <a:lnTo>
                    <a:pt x="0" y="0"/>
                  </a:lnTo>
                  <a:lnTo>
                    <a:pt x="0" y="1378965"/>
                  </a:lnTo>
                  <a:lnTo>
                    <a:pt x="8116906" y="1378965"/>
                  </a:lnTo>
                  <a:lnTo>
                    <a:pt x="8116906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112000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12000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159" name="object 159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74" name="object 2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2268219"/>
              <a:ext cx="2778759" cy="1380912"/>
            </a:xfrm>
            <a:prstGeom prst="rect">
              <a:avLst/>
            </a:prstGeom>
          </p:spPr>
        </p:pic>
      </p:grpSp>
      <p:sp>
        <p:nvSpPr>
          <p:cNvPr id="275" name="object 275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76" name="object 276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277" name="object 277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78" name="object 2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Requirements for vertical installation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Vertices have integer coordinates from </a:t>
            </a:r>
            <a:r>
              <a:rPr lang="en" dirty="0">
                <a:cs typeface="Times New Roman"/>
              </a:rPr>
              <a:t>ℤ </a:t>
            </a:r>
            <a:r>
              <a:rPr lang="en" baseline="30000" dirty="0">
                <a:cs typeface="Times New Roman"/>
              </a:rPr>
              <a:t>2</a:t>
            </a:r>
          </a:p>
          <a:p>
            <a:r>
              <a:rPr lang="en" dirty="0">
                <a:cs typeface="Times New Roman"/>
              </a:rPr>
              <a:t>Edges – straight segments</a:t>
            </a:r>
          </a:p>
          <a:p>
            <a:r>
              <a:rPr lang="en" dirty="0">
                <a:cs typeface="Times New Roman"/>
              </a:rPr>
              <a:t>The child has a larger coordinate than the parent ( Y axis points down)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3927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14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962399"/>
              <a:ext cx="2981959" cy="149098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04" name="object 104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8" name="object 2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2" name="object 2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5" name="object 2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9" name="object 2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3" name="object 243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386566" y="4740908"/>
            <a:ext cx="4615706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281849" y="3462474"/>
            <a:ext cx="5517680" cy="2171593"/>
            <a:chOff x="417684" y="3859606"/>
            <a:chExt cx="8176895" cy="3218180"/>
          </a:xfrm>
        </p:grpSpPr>
        <p:sp>
          <p:nvSpPr>
            <p:cNvPr id="251" name="object 251"/>
            <p:cNvSpPr/>
            <p:nvPr/>
          </p:nvSpPr>
          <p:spPr>
            <a:xfrm>
              <a:off x="417684" y="5698718"/>
              <a:ext cx="8117205" cy="1379220"/>
            </a:xfrm>
            <a:custGeom>
              <a:avLst/>
              <a:gdLst/>
              <a:ahLst/>
              <a:cxnLst/>
              <a:rect l="l" t="t" r="r" b="b"/>
              <a:pathLst>
                <a:path w="8117205" h="1379220">
                  <a:moveTo>
                    <a:pt x="8116906" y="0"/>
                  </a:moveTo>
                  <a:lnTo>
                    <a:pt x="0" y="0"/>
                  </a:lnTo>
                  <a:lnTo>
                    <a:pt x="0" y="1378965"/>
                  </a:lnTo>
                  <a:lnTo>
                    <a:pt x="8116906" y="1378965"/>
                  </a:lnTo>
                  <a:lnTo>
                    <a:pt x="8116906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112000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112000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5" name="object 255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1" name="object 3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5" name="object 3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9" name="object 3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91" name="object 391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2" name="object 3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4" name="object 3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7" name="object 397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8" name="object 398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99" name="object 399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0" name="object 4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15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851" y="3962399"/>
              <a:ext cx="3003329" cy="1512349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04" name="object 104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753600" y="508000"/>
              <a:ext cx="3048000" cy="1219200"/>
            </a:xfrm>
            <a:custGeom>
              <a:avLst/>
              <a:gdLst/>
              <a:ahLst/>
              <a:cxnLst/>
              <a:rect l="l" t="t" r="r" b="b"/>
              <a:pathLst>
                <a:path w="3048000" h="1219200">
                  <a:moveTo>
                    <a:pt x="2844800" y="1016000"/>
                  </a:moveTo>
                  <a:lnTo>
                    <a:pt x="2641600" y="1219200"/>
                  </a:lnTo>
                </a:path>
                <a:path w="3048000" h="1219200">
                  <a:moveTo>
                    <a:pt x="2844800" y="1016000"/>
                  </a:moveTo>
                  <a:lnTo>
                    <a:pt x="30480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844800" y="1016000"/>
                  </a:lnTo>
                </a:path>
                <a:path w="3048000" h="1219200">
                  <a:moveTo>
                    <a:pt x="2032000" y="1016000"/>
                  </a:moveTo>
                  <a:lnTo>
                    <a:pt x="2235200" y="1219200"/>
                  </a:lnTo>
                </a:path>
                <a:path w="3048000" h="1219200">
                  <a:moveTo>
                    <a:pt x="2032000" y="1016000"/>
                  </a:moveTo>
                  <a:lnTo>
                    <a:pt x="1828800" y="1219200"/>
                  </a:lnTo>
                </a:path>
                <a:path w="3048000" h="1219200">
                  <a:moveTo>
                    <a:pt x="2438400" y="812800"/>
                  </a:moveTo>
                  <a:lnTo>
                    <a:pt x="2032000" y="1016000"/>
                  </a:lnTo>
                </a:path>
                <a:path w="3048000" h="1219200">
                  <a:moveTo>
                    <a:pt x="1828800" y="203200"/>
                  </a:moveTo>
                  <a:lnTo>
                    <a:pt x="243840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1828800" y="203200"/>
                  </a:lnTo>
                </a:path>
                <a:path w="3048000" h="1219200">
                  <a:moveTo>
                    <a:pt x="609600" y="203200"/>
                  </a:moveTo>
                  <a:lnTo>
                    <a:pt x="0" y="812800"/>
                  </a:lnTo>
                </a:path>
                <a:path w="3048000" h="1219200">
                  <a:moveTo>
                    <a:pt x="12192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8" name="object 2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439419"/>
              <a:ext cx="137159" cy="13715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420" y="845820"/>
              <a:ext cx="137159" cy="13715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8220" y="1049020"/>
              <a:ext cx="137159" cy="13715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1252219"/>
              <a:ext cx="137159" cy="13715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642620"/>
              <a:ext cx="137159" cy="13715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7020" y="845820"/>
              <a:ext cx="137159" cy="13715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220" y="1049020"/>
              <a:ext cx="137159" cy="137159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3420" y="1252219"/>
              <a:ext cx="137159" cy="13715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7020" y="1455419"/>
              <a:ext cx="137159" cy="13715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220" y="1658619"/>
              <a:ext cx="137159" cy="13715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9820" y="1455419"/>
              <a:ext cx="137159" cy="137159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6620" y="1658619"/>
              <a:ext cx="137159" cy="137159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3020" y="1658619"/>
              <a:ext cx="137159" cy="137159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10972825" y="1727199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2" name="object 2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3820" y="1658619"/>
              <a:ext cx="137159" cy="13715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5" name="object 2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9" name="object 2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3" name="object 243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386566" y="4740908"/>
            <a:ext cx="4615706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  <a:tabLst>
                <a:tab pos="254528" algn="l"/>
              </a:tabLst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r>
              <a:rPr sz="1451" dirty="0">
                <a:solidFill>
                  <a:srgbClr val="1E77B3"/>
                </a:solidFill>
                <a:latin typeface="Adobe Clean"/>
                <a:cs typeface="Adobe Clean"/>
              </a:rPr>
              <a:t>	</a:t>
            </a: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isomorphic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  <a:p>
            <a:pPr marL="254528">
              <a:lnSpc>
                <a:spcPts val="2102"/>
              </a:lnSpc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281849" y="3462474"/>
            <a:ext cx="5517680" cy="2171593"/>
            <a:chOff x="417684" y="3859606"/>
            <a:chExt cx="8176895" cy="3218180"/>
          </a:xfrm>
        </p:grpSpPr>
        <p:sp>
          <p:nvSpPr>
            <p:cNvPr id="251" name="object 251"/>
            <p:cNvSpPr/>
            <p:nvPr/>
          </p:nvSpPr>
          <p:spPr>
            <a:xfrm>
              <a:off x="417684" y="5698718"/>
              <a:ext cx="8117205" cy="1379220"/>
            </a:xfrm>
            <a:custGeom>
              <a:avLst/>
              <a:gdLst/>
              <a:ahLst/>
              <a:cxnLst/>
              <a:rect l="l" t="t" r="r" b="b"/>
              <a:pathLst>
                <a:path w="8117205" h="1379220">
                  <a:moveTo>
                    <a:pt x="8116906" y="0"/>
                  </a:moveTo>
                  <a:lnTo>
                    <a:pt x="0" y="0"/>
                  </a:lnTo>
                  <a:lnTo>
                    <a:pt x="0" y="1378965"/>
                  </a:lnTo>
                  <a:lnTo>
                    <a:pt x="8116906" y="1378965"/>
                  </a:lnTo>
                  <a:lnTo>
                    <a:pt x="8116906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112000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112000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5" name="object 255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1" name="object 3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5" name="object 3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9" name="object 3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91" name="object 391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2" name="object 3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4" name="object 3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7" name="object 397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8" name="object 398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99" name="object 399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0" name="object 4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16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851" y="3962399"/>
              <a:ext cx="3003329" cy="1512349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04" name="object 104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7" name="object 2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0" name="object 2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4" name="object 2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38" name="object 238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39" name="object 239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5" name="object 3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67" name="object 367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9" name="object 3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3" name="object 3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75" name="object 375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6" name="object 3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8" name="object 3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grpSp>
        <p:nvGrpSpPr>
          <p:cNvPr id="381" name="object 381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82" name="object 382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4" name="object 384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85" name="object 385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86" name="object 386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7" name="object 3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17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05" name="object 105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8" name="object 2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1" name="object 2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5" name="object 2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299944" y="1611923"/>
            <a:ext cx="5501826" cy="1799398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 algn="just">
              <a:lnSpc>
                <a:spcPts val="2099"/>
              </a:lnSpc>
              <a:spcBef>
                <a:spcPts val="135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24" dirty="0">
                <a:solidFill>
                  <a:srgbClr val="7F7F7F"/>
                </a:solidFill>
                <a:latin typeface="Cambria"/>
                <a:cs typeface="Cambria"/>
              </a:rPr>
              <a:t>’81] </a:t>
            </a: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0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6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39" name="object 239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40" name="object 240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6" name="object 3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0" name="object 3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73" name="object 373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4" name="object 3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76" name="object 376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7" name="object 3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78" name="object 378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9" name="object 3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grpSp>
        <p:nvGrpSpPr>
          <p:cNvPr id="382" name="object 382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83" name="object 383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5" name="object 385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86" name="object 386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87" name="object 387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8" name="object 3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18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5" name="object 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8" name="object 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05" name="object 105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18" name="object 2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1" name="object 2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5" name="object 2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41" name="object 241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57" name="object 3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1" name="object 3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74" name="object 374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5" name="object 3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8" name="object 3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79" name="object 379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0" name="object 3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83" name="object 383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84" name="object 384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85" name="object 385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86" name="object 386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88" name="object 388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89" name="object 389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90" name="object 390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1" name="object 3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19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12847" y="4856733"/>
            <a:ext cx="1812089" cy="931968"/>
            <a:chOff x="9207093" y="5925820"/>
            <a:chExt cx="268541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100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20" y="6129020"/>
              <a:ext cx="137159" cy="137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20" y="5925820"/>
              <a:ext cx="137159" cy="137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20" y="61290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20" y="61290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20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3" name="object 13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16" name="object 16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1" name="object 1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3" name="object 113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6" name="object 2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9" name="object 2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3" name="object 2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37" name="object 237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8" name="object 248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49" name="object 249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5" name="object 3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79" name="object 3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2" name="object 382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3" name="object 3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6" name="object 3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87" name="object 387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8" name="object 3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1" name="object 391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2" name="object 392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3" name="object 393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4" name="object 394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96" name="object 396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7" name="object 397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98" name="object 398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9" name="object 39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20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7704" y="4856733"/>
            <a:ext cx="1817231" cy="931968"/>
            <a:chOff x="9199472" y="5925820"/>
            <a:chExt cx="269303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099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19" y="6129020"/>
              <a:ext cx="137159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07092" y="6197600"/>
              <a:ext cx="1262380" cy="1083945"/>
            </a:xfrm>
            <a:custGeom>
              <a:avLst/>
              <a:gdLst/>
              <a:ahLst/>
              <a:cxnLst/>
              <a:rect l="l" t="t" r="r" b="b"/>
              <a:pathLst>
                <a:path w="1262379" h="1083945">
                  <a:moveTo>
                    <a:pt x="1177278" y="508000"/>
                  </a:moveTo>
                  <a:lnTo>
                    <a:pt x="1211937" y="506412"/>
                  </a:lnTo>
                  <a:lnTo>
                    <a:pt x="1238657" y="495300"/>
                  </a:lnTo>
                  <a:lnTo>
                    <a:pt x="1255852" y="465137"/>
                  </a:lnTo>
                  <a:lnTo>
                    <a:pt x="1261936" y="406400"/>
                  </a:lnTo>
                  <a:lnTo>
                    <a:pt x="1260415" y="363934"/>
                  </a:lnTo>
                  <a:lnTo>
                    <a:pt x="1256116" y="314325"/>
                  </a:lnTo>
                  <a:lnTo>
                    <a:pt x="1249437" y="259953"/>
                  </a:lnTo>
                  <a:lnTo>
                    <a:pt x="1240773" y="203200"/>
                  </a:lnTo>
                  <a:lnTo>
                    <a:pt x="1230521" y="146446"/>
                  </a:lnTo>
                  <a:lnTo>
                    <a:pt x="1219079" y="92075"/>
                  </a:lnTo>
                  <a:lnTo>
                    <a:pt x="1206842" y="42465"/>
                  </a:lnTo>
                  <a:lnTo>
                    <a:pt x="1194207" y="0"/>
                  </a:lnTo>
                </a:path>
                <a:path w="1262379" h="1083945">
                  <a:moveTo>
                    <a:pt x="991007" y="0"/>
                  </a:moveTo>
                  <a:lnTo>
                    <a:pt x="978372" y="42465"/>
                  </a:lnTo>
                  <a:lnTo>
                    <a:pt x="966135" y="92075"/>
                  </a:lnTo>
                  <a:lnTo>
                    <a:pt x="954692" y="146446"/>
                  </a:lnTo>
                  <a:lnTo>
                    <a:pt x="944441" y="203200"/>
                  </a:lnTo>
                  <a:lnTo>
                    <a:pt x="935777" y="259953"/>
                  </a:lnTo>
                  <a:lnTo>
                    <a:pt x="929097" y="314325"/>
                  </a:lnTo>
                  <a:lnTo>
                    <a:pt x="924799" y="363934"/>
                  </a:lnTo>
                  <a:lnTo>
                    <a:pt x="923278" y="406400"/>
                  </a:lnTo>
                  <a:lnTo>
                    <a:pt x="929362" y="465137"/>
                  </a:lnTo>
                  <a:lnTo>
                    <a:pt x="946557" y="495300"/>
                  </a:lnTo>
                  <a:lnTo>
                    <a:pt x="973277" y="506412"/>
                  </a:lnTo>
                  <a:lnTo>
                    <a:pt x="1007936" y="508000"/>
                  </a:lnTo>
                </a:path>
                <a:path w="1262379" h="1083945">
                  <a:moveTo>
                    <a:pt x="330607" y="67732"/>
                  </a:moveTo>
                  <a:lnTo>
                    <a:pt x="313030" y="103767"/>
                  </a:lnTo>
                  <a:lnTo>
                    <a:pt x="294311" y="143775"/>
                  </a:lnTo>
                  <a:lnTo>
                    <a:pt x="274658" y="187214"/>
                  </a:lnTo>
                  <a:lnTo>
                    <a:pt x="254283" y="233544"/>
                  </a:lnTo>
                  <a:lnTo>
                    <a:pt x="233396" y="282222"/>
                  </a:lnTo>
                  <a:lnTo>
                    <a:pt x="212208" y="332706"/>
                  </a:lnTo>
                  <a:lnTo>
                    <a:pt x="190930" y="384454"/>
                  </a:lnTo>
                  <a:lnTo>
                    <a:pt x="169772" y="436925"/>
                  </a:lnTo>
                  <a:lnTo>
                    <a:pt x="148946" y="489576"/>
                  </a:lnTo>
                  <a:lnTo>
                    <a:pt x="128661" y="541866"/>
                  </a:lnTo>
                  <a:lnTo>
                    <a:pt x="109128" y="593253"/>
                  </a:lnTo>
                  <a:lnTo>
                    <a:pt x="90559" y="643195"/>
                  </a:lnTo>
                  <a:lnTo>
                    <a:pt x="73163" y="691150"/>
                  </a:lnTo>
                  <a:lnTo>
                    <a:pt x="57152" y="736577"/>
                  </a:lnTo>
                  <a:lnTo>
                    <a:pt x="42736" y="778932"/>
                  </a:lnTo>
                  <a:lnTo>
                    <a:pt x="22784" y="841788"/>
                  </a:lnTo>
                  <a:lnTo>
                    <a:pt x="8546" y="895445"/>
                  </a:lnTo>
                  <a:lnTo>
                    <a:pt x="719" y="940740"/>
                  </a:lnTo>
                  <a:lnTo>
                    <a:pt x="0" y="978509"/>
                  </a:lnTo>
                  <a:lnTo>
                    <a:pt x="7084" y="1009588"/>
                  </a:lnTo>
                  <a:lnTo>
                    <a:pt x="22671" y="1034814"/>
                  </a:lnTo>
                  <a:lnTo>
                    <a:pt x="47455" y="1055023"/>
                  </a:lnTo>
                  <a:lnTo>
                    <a:pt x="82135" y="1071050"/>
                  </a:lnTo>
                  <a:lnTo>
                    <a:pt x="127407" y="1083733"/>
                  </a:lnTo>
                </a:path>
                <a:path w="1262379" h="1083945">
                  <a:moveTo>
                    <a:pt x="737007" y="1083733"/>
                  </a:moveTo>
                  <a:lnTo>
                    <a:pt x="782302" y="1071050"/>
                  </a:lnTo>
                  <a:lnTo>
                    <a:pt x="817144" y="1055023"/>
                  </a:lnTo>
                  <a:lnTo>
                    <a:pt x="858815" y="1009588"/>
                  </a:lnTo>
                  <a:lnTo>
                    <a:pt x="868710" y="940740"/>
                  </a:lnTo>
                  <a:lnTo>
                    <a:pt x="863833" y="895445"/>
                  </a:lnTo>
                  <a:lnTo>
                    <a:pt x="853519" y="841788"/>
                  </a:lnTo>
                  <a:lnTo>
                    <a:pt x="838607" y="778932"/>
                  </a:lnTo>
                  <a:lnTo>
                    <a:pt x="827794" y="736577"/>
                  </a:lnTo>
                  <a:lnTo>
                    <a:pt x="815778" y="691150"/>
                  </a:lnTo>
                  <a:lnTo>
                    <a:pt x="802708" y="643195"/>
                  </a:lnTo>
                  <a:lnTo>
                    <a:pt x="788735" y="593253"/>
                  </a:lnTo>
                  <a:lnTo>
                    <a:pt x="774009" y="541866"/>
                  </a:lnTo>
                  <a:lnTo>
                    <a:pt x="758682" y="489576"/>
                  </a:lnTo>
                  <a:lnTo>
                    <a:pt x="742902" y="436925"/>
                  </a:lnTo>
                  <a:lnTo>
                    <a:pt x="726822" y="384454"/>
                  </a:lnTo>
                  <a:lnTo>
                    <a:pt x="710592" y="332706"/>
                  </a:lnTo>
                  <a:lnTo>
                    <a:pt x="694361" y="282222"/>
                  </a:lnTo>
                  <a:lnTo>
                    <a:pt x="678281" y="233544"/>
                  </a:lnTo>
                  <a:lnTo>
                    <a:pt x="662502" y="187214"/>
                  </a:lnTo>
                  <a:lnTo>
                    <a:pt x="647175" y="143775"/>
                  </a:lnTo>
                  <a:lnTo>
                    <a:pt x="632450" y="103767"/>
                  </a:lnTo>
                  <a:lnTo>
                    <a:pt x="618478" y="67732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5925820"/>
              <a:ext cx="137159" cy="137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19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4" name="object 14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17" name="object 17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4" name="object 114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7" name="object 2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0" name="object 2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4" name="object 2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38" name="object 238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49" name="object 249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0" name="object 250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6" name="object 3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78" name="object 378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0" name="object 3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4" name="object 3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7" name="object 3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9" name="object 3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2" name="object 392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3" name="object 393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4" name="object 394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5" name="object 395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97" name="object 397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8" name="object 398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399" name="object 399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0" name="object 4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21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7704" y="4856733"/>
            <a:ext cx="1817231" cy="931968"/>
            <a:chOff x="9199472" y="5925820"/>
            <a:chExt cx="269303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099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19" y="6129020"/>
              <a:ext cx="137159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07092" y="6197600"/>
              <a:ext cx="1262380" cy="1083945"/>
            </a:xfrm>
            <a:custGeom>
              <a:avLst/>
              <a:gdLst/>
              <a:ahLst/>
              <a:cxnLst/>
              <a:rect l="l" t="t" r="r" b="b"/>
              <a:pathLst>
                <a:path w="1262379" h="1083945">
                  <a:moveTo>
                    <a:pt x="1177278" y="508000"/>
                  </a:moveTo>
                  <a:lnTo>
                    <a:pt x="1211937" y="506412"/>
                  </a:lnTo>
                  <a:lnTo>
                    <a:pt x="1238657" y="495300"/>
                  </a:lnTo>
                  <a:lnTo>
                    <a:pt x="1255852" y="465137"/>
                  </a:lnTo>
                  <a:lnTo>
                    <a:pt x="1261936" y="406400"/>
                  </a:lnTo>
                  <a:lnTo>
                    <a:pt x="1260415" y="363934"/>
                  </a:lnTo>
                  <a:lnTo>
                    <a:pt x="1256116" y="314325"/>
                  </a:lnTo>
                  <a:lnTo>
                    <a:pt x="1249437" y="259953"/>
                  </a:lnTo>
                  <a:lnTo>
                    <a:pt x="1240773" y="203200"/>
                  </a:lnTo>
                  <a:lnTo>
                    <a:pt x="1230521" y="146446"/>
                  </a:lnTo>
                  <a:lnTo>
                    <a:pt x="1219079" y="92075"/>
                  </a:lnTo>
                  <a:lnTo>
                    <a:pt x="1206842" y="42465"/>
                  </a:lnTo>
                  <a:lnTo>
                    <a:pt x="1194207" y="0"/>
                  </a:lnTo>
                </a:path>
                <a:path w="1262379" h="1083945">
                  <a:moveTo>
                    <a:pt x="991007" y="0"/>
                  </a:moveTo>
                  <a:lnTo>
                    <a:pt x="978372" y="42465"/>
                  </a:lnTo>
                  <a:lnTo>
                    <a:pt x="966135" y="92075"/>
                  </a:lnTo>
                  <a:lnTo>
                    <a:pt x="954692" y="146446"/>
                  </a:lnTo>
                  <a:lnTo>
                    <a:pt x="944441" y="203200"/>
                  </a:lnTo>
                  <a:lnTo>
                    <a:pt x="935777" y="259953"/>
                  </a:lnTo>
                  <a:lnTo>
                    <a:pt x="929097" y="314325"/>
                  </a:lnTo>
                  <a:lnTo>
                    <a:pt x="924799" y="363934"/>
                  </a:lnTo>
                  <a:lnTo>
                    <a:pt x="923278" y="406400"/>
                  </a:lnTo>
                  <a:lnTo>
                    <a:pt x="929362" y="465137"/>
                  </a:lnTo>
                  <a:lnTo>
                    <a:pt x="946557" y="495300"/>
                  </a:lnTo>
                  <a:lnTo>
                    <a:pt x="973277" y="506412"/>
                  </a:lnTo>
                  <a:lnTo>
                    <a:pt x="1007936" y="508000"/>
                  </a:lnTo>
                </a:path>
                <a:path w="1262379" h="1083945">
                  <a:moveTo>
                    <a:pt x="330607" y="67732"/>
                  </a:moveTo>
                  <a:lnTo>
                    <a:pt x="313030" y="103767"/>
                  </a:lnTo>
                  <a:lnTo>
                    <a:pt x="294311" y="143775"/>
                  </a:lnTo>
                  <a:lnTo>
                    <a:pt x="274658" y="187214"/>
                  </a:lnTo>
                  <a:lnTo>
                    <a:pt x="254283" y="233544"/>
                  </a:lnTo>
                  <a:lnTo>
                    <a:pt x="233396" y="282222"/>
                  </a:lnTo>
                  <a:lnTo>
                    <a:pt x="212208" y="332706"/>
                  </a:lnTo>
                  <a:lnTo>
                    <a:pt x="190930" y="384454"/>
                  </a:lnTo>
                  <a:lnTo>
                    <a:pt x="169772" y="436925"/>
                  </a:lnTo>
                  <a:lnTo>
                    <a:pt x="148946" y="489576"/>
                  </a:lnTo>
                  <a:lnTo>
                    <a:pt x="128661" y="541866"/>
                  </a:lnTo>
                  <a:lnTo>
                    <a:pt x="109128" y="593253"/>
                  </a:lnTo>
                  <a:lnTo>
                    <a:pt x="90559" y="643195"/>
                  </a:lnTo>
                  <a:lnTo>
                    <a:pt x="73163" y="691150"/>
                  </a:lnTo>
                  <a:lnTo>
                    <a:pt x="57152" y="736577"/>
                  </a:lnTo>
                  <a:lnTo>
                    <a:pt x="42736" y="778932"/>
                  </a:lnTo>
                  <a:lnTo>
                    <a:pt x="22784" y="841788"/>
                  </a:lnTo>
                  <a:lnTo>
                    <a:pt x="8546" y="895445"/>
                  </a:lnTo>
                  <a:lnTo>
                    <a:pt x="719" y="940740"/>
                  </a:lnTo>
                  <a:lnTo>
                    <a:pt x="0" y="978509"/>
                  </a:lnTo>
                  <a:lnTo>
                    <a:pt x="7084" y="1009588"/>
                  </a:lnTo>
                  <a:lnTo>
                    <a:pt x="22671" y="1034814"/>
                  </a:lnTo>
                  <a:lnTo>
                    <a:pt x="47455" y="1055023"/>
                  </a:lnTo>
                  <a:lnTo>
                    <a:pt x="82135" y="1071050"/>
                  </a:lnTo>
                  <a:lnTo>
                    <a:pt x="127407" y="1083733"/>
                  </a:lnTo>
                </a:path>
                <a:path w="1262379" h="1083945">
                  <a:moveTo>
                    <a:pt x="737007" y="1083733"/>
                  </a:moveTo>
                  <a:lnTo>
                    <a:pt x="782302" y="1071050"/>
                  </a:lnTo>
                  <a:lnTo>
                    <a:pt x="817144" y="1055023"/>
                  </a:lnTo>
                  <a:lnTo>
                    <a:pt x="858815" y="1009588"/>
                  </a:lnTo>
                  <a:lnTo>
                    <a:pt x="868710" y="940740"/>
                  </a:lnTo>
                  <a:lnTo>
                    <a:pt x="863833" y="895445"/>
                  </a:lnTo>
                  <a:lnTo>
                    <a:pt x="853519" y="841788"/>
                  </a:lnTo>
                  <a:lnTo>
                    <a:pt x="838607" y="778932"/>
                  </a:lnTo>
                  <a:lnTo>
                    <a:pt x="827794" y="736577"/>
                  </a:lnTo>
                  <a:lnTo>
                    <a:pt x="815778" y="691150"/>
                  </a:lnTo>
                  <a:lnTo>
                    <a:pt x="802708" y="643195"/>
                  </a:lnTo>
                  <a:lnTo>
                    <a:pt x="788735" y="593253"/>
                  </a:lnTo>
                  <a:lnTo>
                    <a:pt x="774009" y="541866"/>
                  </a:lnTo>
                  <a:lnTo>
                    <a:pt x="758682" y="489576"/>
                  </a:lnTo>
                  <a:lnTo>
                    <a:pt x="742902" y="436925"/>
                  </a:lnTo>
                  <a:lnTo>
                    <a:pt x="726822" y="384454"/>
                  </a:lnTo>
                  <a:lnTo>
                    <a:pt x="710592" y="332706"/>
                  </a:lnTo>
                  <a:lnTo>
                    <a:pt x="694361" y="282222"/>
                  </a:lnTo>
                  <a:lnTo>
                    <a:pt x="678281" y="233544"/>
                  </a:lnTo>
                  <a:lnTo>
                    <a:pt x="662502" y="187214"/>
                  </a:lnTo>
                  <a:lnTo>
                    <a:pt x="647175" y="143775"/>
                  </a:lnTo>
                  <a:lnTo>
                    <a:pt x="632450" y="103767"/>
                  </a:lnTo>
                  <a:lnTo>
                    <a:pt x="618478" y="67732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9660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59258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19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5" name="object 1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18" name="object 1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5" name="object 115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8" name="object 2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1" name="object 2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5" name="object 2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39" name="object 239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1" name="object 251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7" name="object 3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79" name="object 379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1" name="object 3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5" name="object 3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87" name="object 387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8" name="object 3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89" name="object 389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0" name="object 3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3" name="object 393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4" name="object 394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5" name="object 395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6" name="object 396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98" name="object 398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9" name="object 399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400" name="object 400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1" name="object 4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22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7704" y="4856733"/>
            <a:ext cx="1817231" cy="931968"/>
            <a:chOff x="9199472" y="5925820"/>
            <a:chExt cx="269303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099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19" y="6129020"/>
              <a:ext cx="137159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660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207092" y="6197600"/>
              <a:ext cx="1795780" cy="1083945"/>
            </a:xfrm>
            <a:custGeom>
              <a:avLst/>
              <a:gdLst/>
              <a:ahLst/>
              <a:cxnLst/>
              <a:rect l="l" t="t" r="r" b="b"/>
              <a:pathLst>
                <a:path w="1795779" h="1083945">
                  <a:moveTo>
                    <a:pt x="330607" y="67732"/>
                  </a:moveTo>
                  <a:lnTo>
                    <a:pt x="313030" y="103767"/>
                  </a:lnTo>
                  <a:lnTo>
                    <a:pt x="294311" y="143775"/>
                  </a:lnTo>
                  <a:lnTo>
                    <a:pt x="274658" y="187214"/>
                  </a:lnTo>
                  <a:lnTo>
                    <a:pt x="254283" y="233544"/>
                  </a:lnTo>
                  <a:lnTo>
                    <a:pt x="233396" y="282222"/>
                  </a:lnTo>
                  <a:lnTo>
                    <a:pt x="212208" y="332706"/>
                  </a:lnTo>
                  <a:lnTo>
                    <a:pt x="190930" y="384454"/>
                  </a:lnTo>
                  <a:lnTo>
                    <a:pt x="169772" y="436925"/>
                  </a:lnTo>
                  <a:lnTo>
                    <a:pt x="148946" y="489577"/>
                  </a:lnTo>
                  <a:lnTo>
                    <a:pt x="128661" y="541867"/>
                  </a:lnTo>
                  <a:lnTo>
                    <a:pt x="109128" y="593254"/>
                  </a:lnTo>
                  <a:lnTo>
                    <a:pt x="90559" y="643196"/>
                  </a:lnTo>
                  <a:lnTo>
                    <a:pt x="73163" y="691151"/>
                  </a:lnTo>
                  <a:lnTo>
                    <a:pt x="57152" y="736578"/>
                  </a:lnTo>
                  <a:lnTo>
                    <a:pt x="42736" y="778934"/>
                  </a:lnTo>
                  <a:lnTo>
                    <a:pt x="22784" y="841789"/>
                  </a:lnTo>
                  <a:lnTo>
                    <a:pt x="8546" y="895446"/>
                  </a:lnTo>
                  <a:lnTo>
                    <a:pt x="719" y="940741"/>
                  </a:lnTo>
                  <a:lnTo>
                    <a:pt x="0" y="978510"/>
                  </a:lnTo>
                  <a:lnTo>
                    <a:pt x="7084" y="1009589"/>
                  </a:lnTo>
                  <a:lnTo>
                    <a:pt x="22671" y="1034815"/>
                  </a:lnTo>
                  <a:lnTo>
                    <a:pt x="47455" y="1055023"/>
                  </a:lnTo>
                  <a:lnTo>
                    <a:pt x="82135" y="1071051"/>
                  </a:lnTo>
                  <a:lnTo>
                    <a:pt x="127407" y="1083733"/>
                  </a:lnTo>
                </a:path>
                <a:path w="1795779" h="1083945">
                  <a:moveTo>
                    <a:pt x="737007" y="1083733"/>
                  </a:moveTo>
                  <a:lnTo>
                    <a:pt x="775072" y="1070543"/>
                  </a:lnTo>
                  <a:lnTo>
                    <a:pt x="812932" y="1048769"/>
                  </a:lnTo>
                  <a:lnTo>
                    <a:pt x="850381" y="1019704"/>
                  </a:lnTo>
                  <a:lnTo>
                    <a:pt x="887212" y="984642"/>
                  </a:lnTo>
                  <a:lnTo>
                    <a:pt x="923219" y="944876"/>
                  </a:lnTo>
                  <a:lnTo>
                    <a:pt x="958198" y="901700"/>
                  </a:lnTo>
                  <a:lnTo>
                    <a:pt x="991942" y="856407"/>
                  </a:lnTo>
                  <a:lnTo>
                    <a:pt x="1024245" y="810291"/>
                  </a:lnTo>
                  <a:lnTo>
                    <a:pt x="1054902" y="764645"/>
                  </a:lnTo>
                  <a:lnTo>
                    <a:pt x="1083706" y="720764"/>
                  </a:lnTo>
                  <a:lnTo>
                    <a:pt x="1110453" y="679940"/>
                  </a:lnTo>
                  <a:lnTo>
                    <a:pt x="1134936" y="643467"/>
                  </a:lnTo>
                  <a:lnTo>
                    <a:pt x="1176684" y="585924"/>
                  </a:lnTo>
                  <a:lnTo>
                    <a:pt x="1209258" y="544375"/>
                  </a:lnTo>
                  <a:lnTo>
                    <a:pt x="1233364" y="512233"/>
                  </a:lnTo>
                  <a:lnTo>
                    <a:pt x="1249708" y="482913"/>
                  </a:lnTo>
                  <a:lnTo>
                    <a:pt x="1258997" y="449830"/>
                  </a:lnTo>
                  <a:lnTo>
                    <a:pt x="1261936" y="406400"/>
                  </a:lnTo>
                  <a:lnTo>
                    <a:pt x="1260415" y="363934"/>
                  </a:lnTo>
                  <a:lnTo>
                    <a:pt x="1256116" y="314325"/>
                  </a:lnTo>
                  <a:lnTo>
                    <a:pt x="1249437" y="259953"/>
                  </a:lnTo>
                  <a:lnTo>
                    <a:pt x="1240773" y="203200"/>
                  </a:lnTo>
                  <a:lnTo>
                    <a:pt x="1230521" y="146446"/>
                  </a:lnTo>
                  <a:lnTo>
                    <a:pt x="1219079" y="92075"/>
                  </a:lnTo>
                  <a:lnTo>
                    <a:pt x="1206842" y="42465"/>
                  </a:lnTo>
                  <a:lnTo>
                    <a:pt x="1194207" y="0"/>
                  </a:lnTo>
                </a:path>
                <a:path w="1795779" h="1083945">
                  <a:moveTo>
                    <a:pt x="1710678" y="508000"/>
                  </a:moveTo>
                  <a:lnTo>
                    <a:pt x="1745337" y="506412"/>
                  </a:lnTo>
                  <a:lnTo>
                    <a:pt x="1772057" y="495300"/>
                  </a:lnTo>
                  <a:lnTo>
                    <a:pt x="1789252" y="465137"/>
                  </a:lnTo>
                  <a:lnTo>
                    <a:pt x="1795336" y="406400"/>
                  </a:lnTo>
                  <a:lnTo>
                    <a:pt x="1793815" y="363934"/>
                  </a:lnTo>
                  <a:lnTo>
                    <a:pt x="1789516" y="314325"/>
                  </a:lnTo>
                  <a:lnTo>
                    <a:pt x="1782837" y="259953"/>
                  </a:lnTo>
                  <a:lnTo>
                    <a:pt x="1774173" y="203200"/>
                  </a:lnTo>
                  <a:lnTo>
                    <a:pt x="1763921" y="146446"/>
                  </a:lnTo>
                  <a:lnTo>
                    <a:pt x="1752479" y="92075"/>
                  </a:lnTo>
                  <a:lnTo>
                    <a:pt x="1740242" y="42465"/>
                  </a:lnTo>
                  <a:lnTo>
                    <a:pt x="1727607" y="0"/>
                  </a:lnTo>
                </a:path>
                <a:path w="1795779" h="1083945">
                  <a:moveTo>
                    <a:pt x="1524407" y="0"/>
                  </a:moveTo>
                  <a:lnTo>
                    <a:pt x="1511772" y="42465"/>
                  </a:lnTo>
                  <a:lnTo>
                    <a:pt x="1499535" y="92075"/>
                  </a:lnTo>
                  <a:lnTo>
                    <a:pt x="1488092" y="146446"/>
                  </a:lnTo>
                  <a:lnTo>
                    <a:pt x="1477841" y="203200"/>
                  </a:lnTo>
                  <a:lnTo>
                    <a:pt x="1469177" y="259953"/>
                  </a:lnTo>
                  <a:lnTo>
                    <a:pt x="1462497" y="314325"/>
                  </a:lnTo>
                  <a:lnTo>
                    <a:pt x="1458199" y="363934"/>
                  </a:lnTo>
                  <a:lnTo>
                    <a:pt x="1456678" y="406400"/>
                  </a:lnTo>
                  <a:lnTo>
                    <a:pt x="1462762" y="465137"/>
                  </a:lnTo>
                  <a:lnTo>
                    <a:pt x="1479957" y="495300"/>
                  </a:lnTo>
                  <a:lnTo>
                    <a:pt x="1506677" y="506412"/>
                  </a:lnTo>
                  <a:lnTo>
                    <a:pt x="1541336" y="50800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5925820"/>
              <a:ext cx="137159" cy="137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19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5" name="object 15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18" name="object 18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5" name="object 115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8" name="object 2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1" name="object 2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5" name="object 2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39" name="object 239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1" name="object 251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7" name="object 3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79" name="object 379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1" name="object 3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5" name="object 3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87" name="object 387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8" name="object 3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89" name="object 389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0" name="object 3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3" name="object 393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4" name="object 394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5" name="object 395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6" name="object 396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98" name="object 398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9" name="object 399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400" name="object 400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1" name="object 4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9777" y="901278"/>
            <a:ext cx="264807" cy="132870"/>
          </a:xfrm>
          <a:prstGeom prst="rect">
            <a:avLst/>
          </a:prstGeom>
        </p:spPr>
        <p:txBody>
          <a:bodyPr vert="horz" wrap="square" lIns="0" tIns="8141" rIns="0" bIns="0" rtlCol="0">
            <a:spAutoFit/>
          </a:bodyPr>
          <a:lstStyle/>
          <a:p>
            <a:pPr marL="8570">
              <a:spcBef>
                <a:spcPts val="64"/>
              </a:spcBef>
            </a:pP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8</a:t>
            </a:r>
            <a:r>
              <a:rPr sz="810" spc="27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dirty="0">
                <a:solidFill>
                  <a:srgbClr val="7F7F7F"/>
                </a:solidFill>
                <a:latin typeface="Cambria"/>
                <a:cs typeface="Cambria"/>
              </a:rPr>
              <a:t>-</a:t>
            </a:r>
            <a:r>
              <a:rPr sz="810" spc="3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810" spc="-27" dirty="0">
                <a:solidFill>
                  <a:srgbClr val="7F7F7F"/>
                </a:solidFill>
                <a:latin typeface="Cambria"/>
                <a:cs typeface="Cambria"/>
              </a:rPr>
              <a:t>23</a:t>
            </a:r>
            <a:endParaRPr sz="81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13" y="746934"/>
            <a:ext cx="5553245" cy="1364168"/>
          </a:xfrm>
          <a:prstGeom prst="rect">
            <a:avLst/>
          </a:prstGeom>
        </p:spPr>
        <p:txBody>
          <a:bodyPr vert="horz" wrap="square" lIns="0" tIns="9855" rIns="0" bIns="0" rtlCol="0" anchor="ctr">
            <a:spAutoFit/>
          </a:bodyPr>
          <a:lstStyle/>
          <a:p>
            <a:pPr marL="8570">
              <a:spcBef>
                <a:spcPts val="77"/>
              </a:spcBef>
            </a:pPr>
            <a:r>
              <a:rPr dirty="0"/>
              <a:t>Layered</a:t>
            </a:r>
            <a:r>
              <a:rPr spc="253" dirty="0"/>
              <a:t> </a:t>
            </a:r>
            <a:r>
              <a:rPr spc="74" dirty="0"/>
              <a:t>Drawings</a:t>
            </a:r>
            <a:r>
              <a:rPr spc="256" dirty="0"/>
              <a:t> </a:t>
            </a:r>
            <a:r>
              <a:rPr dirty="0"/>
              <a:t>–</a:t>
            </a:r>
            <a:r>
              <a:rPr spc="256" dirty="0"/>
              <a:t> </a:t>
            </a:r>
            <a:r>
              <a:rPr spc="27" dirty="0"/>
              <a:t>Result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7704" y="4856733"/>
            <a:ext cx="1817231" cy="931968"/>
            <a:chOff x="9199472" y="5925820"/>
            <a:chExt cx="2693035" cy="1381125"/>
          </a:xfrm>
        </p:grpSpPr>
        <p:sp>
          <p:nvSpPr>
            <p:cNvPr id="5" name="object 5"/>
            <p:cNvSpPr/>
            <p:nvPr/>
          </p:nvSpPr>
          <p:spPr>
            <a:xfrm>
              <a:off x="9207081" y="6096000"/>
              <a:ext cx="2685415" cy="1210945"/>
            </a:xfrm>
            <a:custGeom>
              <a:avLst/>
              <a:gdLst/>
              <a:ahLst/>
              <a:cxnLst/>
              <a:rect l="l" t="t" r="r" b="b"/>
              <a:pathLst>
                <a:path w="2685415" h="1210945">
                  <a:moveTo>
                    <a:pt x="868718" y="1042352"/>
                  </a:moveTo>
                  <a:lnTo>
                    <a:pt x="863841" y="997051"/>
                  </a:lnTo>
                  <a:lnTo>
                    <a:pt x="853528" y="943394"/>
                  </a:lnTo>
                  <a:lnTo>
                    <a:pt x="838619" y="880541"/>
                  </a:lnTo>
                  <a:lnTo>
                    <a:pt x="827798" y="838187"/>
                  </a:lnTo>
                  <a:lnTo>
                    <a:pt x="815784" y="792759"/>
                  </a:lnTo>
                  <a:lnTo>
                    <a:pt x="802716" y="744804"/>
                  </a:lnTo>
                  <a:lnTo>
                    <a:pt x="788746" y="694855"/>
                  </a:lnTo>
                  <a:lnTo>
                    <a:pt x="774014" y="643470"/>
                  </a:lnTo>
                  <a:lnTo>
                    <a:pt x="758685" y="591185"/>
                  </a:lnTo>
                  <a:lnTo>
                    <a:pt x="742911" y="538530"/>
                  </a:lnTo>
                  <a:lnTo>
                    <a:pt x="726833" y="486054"/>
                  </a:lnTo>
                  <a:lnTo>
                    <a:pt x="710603" y="434314"/>
                  </a:lnTo>
                  <a:lnTo>
                    <a:pt x="694372" y="383832"/>
                  </a:lnTo>
                  <a:lnTo>
                    <a:pt x="678281" y="335153"/>
                  </a:lnTo>
                  <a:lnTo>
                    <a:pt x="662508" y="288823"/>
                  </a:lnTo>
                  <a:lnTo>
                    <a:pt x="647179" y="245376"/>
                  </a:lnTo>
                  <a:lnTo>
                    <a:pt x="632460" y="205371"/>
                  </a:lnTo>
                  <a:lnTo>
                    <a:pt x="618490" y="169341"/>
                  </a:lnTo>
                  <a:lnTo>
                    <a:pt x="581634" y="86702"/>
                  </a:lnTo>
                  <a:lnTo>
                    <a:pt x="551294" y="36576"/>
                  </a:lnTo>
                  <a:lnTo>
                    <a:pt x="503605" y="1358"/>
                  </a:lnTo>
                  <a:lnTo>
                    <a:pt x="483019" y="0"/>
                  </a:lnTo>
                  <a:lnTo>
                    <a:pt x="462280" y="1358"/>
                  </a:lnTo>
                  <a:lnTo>
                    <a:pt x="411086" y="36576"/>
                  </a:lnTo>
                  <a:lnTo>
                    <a:pt x="375729" y="86702"/>
                  </a:lnTo>
                  <a:lnTo>
                    <a:pt x="330619" y="169341"/>
                  </a:lnTo>
                  <a:lnTo>
                    <a:pt x="313042" y="205371"/>
                  </a:lnTo>
                  <a:lnTo>
                    <a:pt x="294322" y="245376"/>
                  </a:lnTo>
                  <a:lnTo>
                    <a:pt x="274662" y="288823"/>
                  </a:lnTo>
                  <a:lnTo>
                    <a:pt x="254292" y="335153"/>
                  </a:lnTo>
                  <a:lnTo>
                    <a:pt x="233400" y="383832"/>
                  </a:lnTo>
                  <a:lnTo>
                    <a:pt x="212217" y="434314"/>
                  </a:lnTo>
                  <a:lnTo>
                    <a:pt x="190931" y="486054"/>
                  </a:lnTo>
                  <a:lnTo>
                    <a:pt x="169773" y="538530"/>
                  </a:lnTo>
                  <a:lnTo>
                    <a:pt x="148945" y="591185"/>
                  </a:lnTo>
                  <a:lnTo>
                    <a:pt x="128663" y="643470"/>
                  </a:lnTo>
                  <a:lnTo>
                    <a:pt x="109131" y="694855"/>
                  </a:lnTo>
                  <a:lnTo>
                    <a:pt x="90563" y="744804"/>
                  </a:lnTo>
                  <a:lnTo>
                    <a:pt x="73164" y="792759"/>
                  </a:lnTo>
                  <a:lnTo>
                    <a:pt x="57162" y="838187"/>
                  </a:lnTo>
                  <a:lnTo>
                    <a:pt x="42748" y="880541"/>
                  </a:lnTo>
                  <a:lnTo>
                    <a:pt x="22783" y="943394"/>
                  </a:lnTo>
                  <a:lnTo>
                    <a:pt x="8547" y="997051"/>
                  </a:lnTo>
                  <a:lnTo>
                    <a:pt x="723" y="1042352"/>
                  </a:lnTo>
                  <a:lnTo>
                    <a:pt x="0" y="1080122"/>
                  </a:lnTo>
                  <a:lnTo>
                    <a:pt x="7086" y="1111199"/>
                  </a:lnTo>
                  <a:lnTo>
                    <a:pt x="47459" y="1156614"/>
                  </a:lnTo>
                  <a:lnTo>
                    <a:pt x="82143" y="1172641"/>
                  </a:lnTo>
                  <a:lnTo>
                    <a:pt x="127419" y="1185329"/>
                  </a:lnTo>
                  <a:lnTo>
                    <a:pt x="168516" y="1193088"/>
                  </a:lnTo>
                  <a:lnTo>
                    <a:pt x="214896" y="1199438"/>
                  </a:lnTo>
                  <a:lnTo>
                    <a:pt x="265531" y="1204379"/>
                  </a:lnTo>
                  <a:lnTo>
                    <a:pt x="319328" y="1207909"/>
                  </a:lnTo>
                  <a:lnTo>
                    <a:pt x="375234" y="1210017"/>
                  </a:lnTo>
                  <a:lnTo>
                    <a:pt x="432219" y="1210729"/>
                  </a:lnTo>
                  <a:lnTo>
                    <a:pt x="489191" y="1210017"/>
                  </a:lnTo>
                  <a:lnTo>
                    <a:pt x="545096" y="1207909"/>
                  </a:lnTo>
                  <a:lnTo>
                    <a:pt x="598906" y="1204379"/>
                  </a:lnTo>
                  <a:lnTo>
                    <a:pt x="649528" y="1199438"/>
                  </a:lnTo>
                  <a:lnTo>
                    <a:pt x="695909" y="1193088"/>
                  </a:lnTo>
                  <a:lnTo>
                    <a:pt x="737019" y="1185329"/>
                  </a:lnTo>
                  <a:lnTo>
                    <a:pt x="782307" y="1172641"/>
                  </a:lnTo>
                  <a:lnTo>
                    <a:pt x="817156" y="1156614"/>
                  </a:lnTo>
                  <a:lnTo>
                    <a:pt x="858824" y="1111199"/>
                  </a:lnTo>
                  <a:lnTo>
                    <a:pt x="868718" y="1042352"/>
                  </a:lnTo>
                  <a:close/>
                </a:path>
                <a:path w="2685415" h="1210945">
                  <a:moveTo>
                    <a:pt x="1261948" y="508000"/>
                  </a:moveTo>
                  <a:lnTo>
                    <a:pt x="1260424" y="465543"/>
                  </a:lnTo>
                  <a:lnTo>
                    <a:pt x="1256118" y="415925"/>
                  </a:lnTo>
                  <a:lnTo>
                    <a:pt x="1249438" y="361556"/>
                  </a:lnTo>
                  <a:lnTo>
                    <a:pt x="1240777" y="304800"/>
                  </a:lnTo>
                  <a:lnTo>
                    <a:pt x="1230528" y="248056"/>
                  </a:lnTo>
                  <a:lnTo>
                    <a:pt x="1219085" y="193675"/>
                  </a:lnTo>
                  <a:lnTo>
                    <a:pt x="1206842" y="144068"/>
                  </a:lnTo>
                  <a:lnTo>
                    <a:pt x="1194219" y="101600"/>
                  </a:lnTo>
                  <a:lnTo>
                    <a:pt x="1168806" y="42862"/>
                  </a:lnTo>
                  <a:lnTo>
                    <a:pt x="1143419" y="12700"/>
                  </a:lnTo>
                  <a:lnTo>
                    <a:pt x="1092619" y="0"/>
                  </a:lnTo>
                  <a:lnTo>
                    <a:pt x="1067206" y="1587"/>
                  </a:lnTo>
                  <a:lnTo>
                    <a:pt x="1016419" y="42862"/>
                  </a:lnTo>
                  <a:lnTo>
                    <a:pt x="991019" y="101600"/>
                  </a:lnTo>
                  <a:lnTo>
                    <a:pt x="978382" y="144068"/>
                  </a:lnTo>
                  <a:lnTo>
                    <a:pt x="966139" y="193675"/>
                  </a:lnTo>
                  <a:lnTo>
                    <a:pt x="954697" y="248056"/>
                  </a:lnTo>
                  <a:lnTo>
                    <a:pt x="944448" y="304800"/>
                  </a:lnTo>
                  <a:lnTo>
                    <a:pt x="935786" y="361556"/>
                  </a:lnTo>
                  <a:lnTo>
                    <a:pt x="929106" y="415925"/>
                  </a:lnTo>
                  <a:lnTo>
                    <a:pt x="924801" y="465543"/>
                  </a:lnTo>
                  <a:lnTo>
                    <a:pt x="923290" y="508000"/>
                  </a:lnTo>
                  <a:lnTo>
                    <a:pt x="929373" y="566737"/>
                  </a:lnTo>
                  <a:lnTo>
                    <a:pt x="946569" y="596900"/>
                  </a:lnTo>
                  <a:lnTo>
                    <a:pt x="973277" y="608012"/>
                  </a:lnTo>
                  <a:lnTo>
                    <a:pt x="1007948" y="609600"/>
                  </a:lnTo>
                  <a:lnTo>
                    <a:pt x="1177290" y="609600"/>
                  </a:lnTo>
                  <a:lnTo>
                    <a:pt x="1211948" y="608012"/>
                  </a:lnTo>
                  <a:lnTo>
                    <a:pt x="1238669" y="596900"/>
                  </a:lnTo>
                  <a:lnTo>
                    <a:pt x="1255852" y="566737"/>
                  </a:lnTo>
                  <a:lnTo>
                    <a:pt x="1261948" y="508000"/>
                  </a:lnTo>
                  <a:close/>
                </a:path>
                <a:path w="2685415" h="1210945">
                  <a:moveTo>
                    <a:pt x="1795348" y="508000"/>
                  </a:moveTo>
                  <a:lnTo>
                    <a:pt x="1793824" y="465543"/>
                  </a:lnTo>
                  <a:lnTo>
                    <a:pt x="1789518" y="415925"/>
                  </a:lnTo>
                  <a:lnTo>
                    <a:pt x="1782838" y="361556"/>
                  </a:lnTo>
                  <a:lnTo>
                    <a:pt x="1774177" y="304800"/>
                  </a:lnTo>
                  <a:lnTo>
                    <a:pt x="1763928" y="248056"/>
                  </a:lnTo>
                  <a:lnTo>
                    <a:pt x="1752485" y="193675"/>
                  </a:lnTo>
                  <a:lnTo>
                    <a:pt x="1740242" y="144068"/>
                  </a:lnTo>
                  <a:lnTo>
                    <a:pt x="1727619" y="101600"/>
                  </a:lnTo>
                  <a:lnTo>
                    <a:pt x="1702206" y="42862"/>
                  </a:lnTo>
                  <a:lnTo>
                    <a:pt x="1676819" y="12700"/>
                  </a:lnTo>
                  <a:lnTo>
                    <a:pt x="1626019" y="0"/>
                  </a:lnTo>
                  <a:lnTo>
                    <a:pt x="1600606" y="1587"/>
                  </a:lnTo>
                  <a:lnTo>
                    <a:pt x="1549819" y="42862"/>
                  </a:lnTo>
                  <a:lnTo>
                    <a:pt x="1524419" y="101600"/>
                  </a:lnTo>
                  <a:lnTo>
                    <a:pt x="1511782" y="144068"/>
                  </a:lnTo>
                  <a:lnTo>
                    <a:pt x="1499539" y="193675"/>
                  </a:lnTo>
                  <a:lnTo>
                    <a:pt x="1488097" y="248056"/>
                  </a:lnTo>
                  <a:lnTo>
                    <a:pt x="1477848" y="304800"/>
                  </a:lnTo>
                  <a:lnTo>
                    <a:pt x="1469186" y="361556"/>
                  </a:lnTo>
                  <a:lnTo>
                    <a:pt x="1462506" y="415925"/>
                  </a:lnTo>
                  <a:lnTo>
                    <a:pt x="1458201" y="465543"/>
                  </a:lnTo>
                  <a:lnTo>
                    <a:pt x="1456690" y="508000"/>
                  </a:lnTo>
                  <a:lnTo>
                    <a:pt x="1462773" y="566737"/>
                  </a:lnTo>
                  <a:lnTo>
                    <a:pt x="1479969" y="596900"/>
                  </a:lnTo>
                  <a:lnTo>
                    <a:pt x="1506677" y="608012"/>
                  </a:lnTo>
                  <a:lnTo>
                    <a:pt x="1541348" y="609600"/>
                  </a:lnTo>
                  <a:lnTo>
                    <a:pt x="1710690" y="609600"/>
                  </a:lnTo>
                  <a:lnTo>
                    <a:pt x="1745348" y="608012"/>
                  </a:lnTo>
                  <a:lnTo>
                    <a:pt x="1772069" y="596900"/>
                  </a:lnTo>
                  <a:lnTo>
                    <a:pt x="1789252" y="566737"/>
                  </a:lnTo>
                  <a:lnTo>
                    <a:pt x="1795348" y="508000"/>
                  </a:lnTo>
                  <a:close/>
                </a:path>
                <a:path w="2685415" h="1210945">
                  <a:moveTo>
                    <a:pt x="2684818" y="1042352"/>
                  </a:moveTo>
                  <a:lnTo>
                    <a:pt x="2679941" y="997051"/>
                  </a:lnTo>
                  <a:lnTo>
                    <a:pt x="2669629" y="943394"/>
                  </a:lnTo>
                  <a:lnTo>
                    <a:pt x="2654719" y="880541"/>
                  </a:lnTo>
                  <a:lnTo>
                    <a:pt x="2643898" y="838187"/>
                  </a:lnTo>
                  <a:lnTo>
                    <a:pt x="2631884" y="792759"/>
                  </a:lnTo>
                  <a:lnTo>
                    <a:pt x="2618816" y="744804"/>
                  </a:lnTo>
                  <a:lnTo>
                    <a:pt x="2604846" y="694855"/>
                  </a:lnTo>
                  <a:lnTo>
                    <a:pt x="2590114" y="643470"/>
                  </a:lnTo>
                  <a:lnTo>
                    <a:pt x="2574785" y="591185"/>
                  </a:lnTo>
                  <a:lnTo>
                    <a:pt x="2559012" y="538530"/>
                  </a:lnTo>
                  <a:lnTo>
                    <a:pt x="2542933" y="486054"/>
                  </a:lnTo>
                  <a:lnTo>
                    <a:pt x="2526703" y="434314"/>
                  </a:lnTo>
                  <a:lnTo>
                    <a:pt x="2510472" y="383832"/>
                  </a:lnTo>
                  <a:lnTo>
                    <a:pt x="2494381" y="335153"/>
                  </a:lnTo>
                  <a:lnTo>
                    <a:pt x="2478608" y="288823"/>
                  </a:lnTo>
                  <a:lnTo>
                    <a:pt x="2463279" y="245376"/>
                  </a:lnTo>
                  <a:lnTo>
                    <a:pt x="2448560" y="205371"/>
                  </a:lnTo>
                  <a:lnTo>
                    <a:pt x="2434590" y="169341"/>
                  </a:lnTo>
                  <a:lnTo>
                    <a:pt x="2397734" y="86702"/>
                  </a:lnTo>
                  <a:lnTo>
                    <a:pt x="2367394" y="36576"/>
                  </a:lnTo>
                  <a:lnTo>
                    <a:pt x="2319705" y="1358"/>
                  </a:lnTo>
                  <a:lnTo>
                    <a:pt x="2299119" y="0"/>
                  </a:lnTo>
                  <a:lnTo>
                    <a:pt x="2278380" y="1358"/>
                  </a:lnTo>
                  <a:lnTo>
                    <a:pt x="2227186" y="36576"/>
                  </a:lnTo>
                  <a:lnTo>
                    <a:pt x="2191829" y="86702"/>
                  </a:lnTo>
                  <a:lnTo>
                    <a:pt x="2146719" y="169341"/>
                  </a:lnTo>
                  <a:lnTo>
                    <a:pt x="2129142" y="205371"/>
                  </a:lnTo>
                  <a:lnTo>
                    <a:pt x="2110422" y="245376"/>
                  </a:lnTo>
                  <a:lnTo>
                    <a:pt x="2090762" y="288823"/>
                  </a:lnTo>
                  <a:lnTo>
                    <a:pt x="2070392" y="335153"/>
                  </a:lnTo>
                  <a:lnTo>
                    <a:pt x="2049500" y="383832"/>
                  </a:lnTo>
                  <a:lnTo>
                    <a:pt x="2028317" y="434314"/>
                  </a:lnTo>
                  <a:lnTo>
                    <a:pt x="2007031" y="486054"/>
                  </a:lnTo>
                  <a:lnTo>
                    <a:pt x="1985873" y="538530"/>
                  </a:lnTo>
                  <a:lnTo>
                    <a:pt x="1965045" y="591185"/>
                  </a:lnTo>
                  <a:lnTo>
                    <a:pt x="1944763" y="643470"/>
                  </a:lnTo>
                  <a:lnTo>
                    <a:pt x="1925231" y="694855"/>
                  </a:lnTo>
                  <a:lnTo>
                    <a:pt x="1906663" y="744804"/>
                  </a:lnTo>
                  <a:lnTo>
                    <a:pt x="1889264" y="792759"/>
                  </a:lnTo>
                  <a:lnTo>
                    <a:pt x="1873262" y="838187"/>
                  </a:lnTo>
                  <a:lnTo>
                    <a:pt x="1858848" y="880541"/>
                  </a:lnTo>
                  <a:lnTo>
                    <a:pt x="1838883" y="943394"/>
                  </a:lnTo>
                  <a:lnTo>
                    <a:pt x="1824647" y="997051"/>
                  </a:lnTo>
                  <a:lnTo>
                    <a:pt x="1816823" y="1042352"/>
                  </a:lnTo>
                  <a:lnTo>
                    <a:pt x="1816100" y="1080122"/>
                  </a:lnTo>
                  <a:lnTo>
                    <a:pt x="1823186" y="1111199"/>
                  </a:lnTo>
                  <a:lnTo>
                    <a:pt x="1863559" y="1156614"/>
                  </a:lnTo>
                  <a:lnTo>
                    <a:pt x="1898243" y="1172641"/>
                  </a:lnTo>
                  <a:lnTo>
                    <a:pt x="1943519" y="1185329"/>
                  </a:lnTo>
                  <a:lnTo>
                    <a:pt x="1984616" y="1193088"/>
                  </a:lnTo>
                  <a:lnTo>
                    <a:pt x="2030996" y="1199438"/>
                  </a:lnTo>
                  <a:lnTo>
                    <a:pt x="2081631" y="1204379"/>
                  </a:lnTo>
                  <a:lnTo>
                    <a:pt x="2135428" y="1207909"/>
                  </a:lnTo>
                  <a:lnTo>
                    <a:pt x="2191334" y="1210017"/>
                  </a:lnTo>
                  <a:lnTo>
                    <a:pt x="2248319" y="1210729"/>
                  </a:lnTo>
                  <a:lnTo>
                    <a:pt x="2305291" y="1210017"/>
                  </a:lnTo>
                  <a:lnTo>
                    <a:pt x="2361196" y="1207909"/>
                  </a:lnTo>
                  <a:lnTo>
                    <a:pt x="2415006" y="1204379"/>
                  </a:lnTo>
                  <a:lnTo>
                    <a:pt x="2465628" y="1199438"/>
                  </a:lnTo>
                  <a:lnTo>
                    <a:pt x="2512009" y="1193088"/>
                  </a:lnTo>
                  <a:lnTo>
                    <a:pt x="2553119" y="1185329"/>
                  </a:lnTo>
                  <a:lnTo>
                    <a:pt x="2598407" y="1172641"/>
                  </a:lnTo>
                  <a:lnTo>
                    <a:pt x="2633256" y="1156614"/>
                  </a:lnTo>
                  <a:lnTo>
                    <a:pt x="2674924" y="1111199"/>
                  </a:lnTo>
                  <a:lnTo>
                    <a:pt x="2684818" y="1042352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" name="object 6"/>
            <p:cNvSpPr/>
            <p:nvPr/>
          </p:nvSpPr>
          <p:spPr>
            <a:xfrm>
              <a:off x="9690099" y="5994400"/>
              <a:ext cx="1828800" cy="203200"/>
            </a:xfrm>
            <a:custGeom>
              <a:avLst/>
              <a:gdLst/>
              <a:ahLst/>
              <a:cxnLst/>
              <a:rect l="l" t="t" r="r" b="b"/>
              <a:pathLst>
                <a:path w="1828800" h="203200">
                  <a:moveTo>
                    <a:pt x="876300" y="0"/>
                  </a:moveTo>
                  <a:lnTo>
                    <a:pt x="609600" y="203200"/>
                  </a:lnTo>
                </a:path>
                <a:path w="1828800" h="203200">
                  <a:moveTo>
                    <a:pt x="876300" y="0"/>
                  </a:moveTo>
                  <a:lnTo>
                    <a:pt x="0" y="203200"/>
                  </a:lnTo>
                </a:path>
                <a:path w="1828800" h="203200">
                  <a:moveTo>
                    <a:pt x="876300" y="0"/>
                  </a:moveTo>
                  <a:lnTo>
                    <a:pt x="1143000" y="203200"/>
                  </a:lnTo>
                </a:path>
                <a:path w="1828800" h="203200">
                  <a:moveTo>
                    <a:pt x="876300" y="0"/>
                  </a:moveTo>
                  <a:lnTo>
                    <a:pt x="18288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0319" y="6129020"/>
              <a:ext cx="137159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660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" name="object 9"/>
            <p:cNvSpPr/>
            <p:nvPr/>
          </p:nvSpPr>
          <p:spPr>
            <a:xfrm>
              <a:off x="9207092" y="6197600"/>
              <a:ext cx="1795780" cy="1083945"/>
            </a:xfrm>
            <a:custGeom>
              <a:avLst/>
              <a:gdLst/>
              <a:ahLst/>
              <a:cxnLst/>
              <a:rect l="l" t="t" r="r" b="b"/>
              <a:pathLst>
                <a:path w="1795779" h="1083945">
                  <a:moveTo>
                    <a:pt x="330607" y="67732"/>
                  </a:moveTo>
                  <a:lnTo>
                    <a:pt x="313030" y="103767"/>
                  </a:lnTo>
                  <a:lnTo>
                    <a:pt x="294311" y="143775"/>
                  </a:lnTo>
                  <a:lnTo>
                    <a:pt x="274658" y="187214"/>
                  </a:lnTo>
                  <a:lnTo>
                    <a:pt x="254283" y="233544"/>
                  </a:lnTo>
                  <a:lnTo>
                    <a:pt x="233396" y="282222"/>
                  </a:lnTo>
                  <a:lnTo>
                    <a:pt x="212208" y="332706"/>
                  </a:lnTo>
                  <a:lnTo>
                    <a:pt x="190930" y="384454"/>
                  </a:lnTo>
                  <a:lnTo>
                    <a:pt x="169772" y="436925"/>
                  </a:lnTo>
                  <a:lnTo>
                    <a:pt x="148946" y="489577"/>
                  </a:lnTo>
                  <a:lnTo>
                    <a:pt x="128661" y="541867"/>
                  </a:lnTo>
                  <a:lnTo>
                    <a:pt x="109128" y="593254"/>
                  </a:lnTo>
                  <a:lnTo>
                    <a:pt x="90559" y="643196"/>
                  </a:lnTo>
                  <a:lnTo>
                    <a:pt x="73163" y="691151"/>
                  </a:lnTo>
                  <a:lnTo>
                    <a:pt x="57152" y="736578"/>
                  </a:lnTo>
                  <a:lnTo>
                    <a:pt x="42736" y="778934"/>
                  </a:lnTo>
                  <a:lnTo>
                    <a:pt x="22784" y="841789"/>
                  </a:lnTo>
                  <a:lnTo>
                    <a:pt x="8546" y="895446"/>
                  </a:lnTo>
                  <a:lnTo>
                    <a:pt x="719" y="940741"/>
                  </a:lnTo>
                  <a:lnTo>
                    <a:pt x="0" y="978510"/>
                  </a:lnTo>
                  <a:lnTo>
                    <a:pt x="7084" y="1009589"/>
                  </a:lnTo>
                  <a:lnTo>
                    <a:pt x="22671" y="1034815"/>
                  </a:lnTo>
                  <a:lnTo>
                    <a:pt x="47455" y="1055023"/>
                  </a:lnTo>
                  <a:lnTo>
                    <a:pt x="82135" y="1071051"/>
                  </a:lnTo>
                  <a:lnTo>
                    <a:pt x="127407" y="1083733"/>
                  </a:lnTo>
                </a:path>
                <a:path w="1795779" h="1083945">
                  <a:moveTo>
                    <a:pt x="737007" y="1083733"/>
                  </a:moveTo>
                  <a:lnTo>
                    <a:pt x="775072" y="1070543"/>
                  </a:lnTo>
                  <a:lnTo>
                    <a:pt x="812932" y="1048769"/>
                  </a:lnTo>
                  <a:lnTo>
                    <a:pt x="850381" y="1019704"/>
                  </a:lnTo>
                  <a:lnTo>
                    <a:pt x="887212" y="984642"/>
                  </a:lnTo>
                  <a:lnTo>
                    <a:pt x="923219" y="944876"/>
                  </a:lnTo>
                  <a:lnTo>
                    <a:pt x="958198" y="901700"/>
                  </a:lnTo>
                  <a:lnTo>
                    <a:pt x="991942" y="856407"/>
                  </a:lnTo>
                  <a:lnTo>
                    <a:pt x="1024245" y="810291"/>
                  </a:lnTo>
                  <a:lnTo>
                    <a:pt x="1054902" y="764645"/>
                  </a:lnTo>
                  <a:lnTo>
                    <a:pt x="1083706" y="720764"/>
                  </a:lnTo>
                  <a:lnTo>
                    <a:pt x="1110453" y="679940"/>
                  </a:lnTo>
                  <a:lnTo>
                    <a:pt x="1134936" y="643467"/>
                  </a:lnTo>
                  <a:lnTo>
                    <a:pt x="1176684" y="585924"/>
                  </a:lnTo>
                  <a:lnTo>
                    <a:pt x="1209258" y="544375"/>
                  </a:lnTo>
                  <a:lnTo>
                    <a:pt x="1233364" y="512233"/>
                  </a:lnTo>
                  <a:lnTo>
                    <a:pt x="1249708" y="482913"/>
                  </a:lnTo>
                  <a:lnTo>
                    <a:pt x="1258997" y="449830"/>
                  </a:lnTo>
                  <a:lnTo>
                    <a:pt x="1261936" y="406400"/>
                  </a:lnTo>
                  <a:lnTo>
                    <a:pt x="1260415" y="363934"/>
                  </a:lnTo>
                  <a:lnTo>
                    <a:pt x="1256116" y="314325"/>
                  </a:lnTo>
                  <a:lnTo>
                    <a:pt x="1249437" y="259953"/>
                  </a:lnTo>
                  <a:lnTo>
                    <a:pt x="1240773" y="203200"/>
                  </a:lnTo>
                  <a:lnTo>
                    <a:pt x="1230521" y="146446"/>
                  </a:lnTo>
                  <a:lnTo>
                    <a:pt x="1219079" y="92075"/>
                  </a:lnTo>
                  <a:lnTo>
                    <a:pt x="1206842" y="42465"/>
                  </a:lnTo>
                  <a:lnTo>
                    <a:pt x="1194207" y="0"/>
                  </a:lnTo>
                </a:path>
                <a:path w="1795779" h="1083945">
                  <a:moveTo>
                    <a:pt x="1710678" y="508000"/>
                  </a:moveTo>
                  <a:lnTo>
                    <a:pt x="1745337" y="506412"/>
                  </a:lnTo>
                  <a:lnTo>
                    <a:pt x="1772057" y="495300"/>
                  </a:lnTo>
                  <a:lnTo>
                    <a:pt x="1789252" y="465137"/>
                  </a:lnTo>
                  <a:lnTo>
                    <a:pt x="1795336" y="406400"/>
                  </a:lnTo>
                  <a:lnTo>
                    <a:pt x="1793815" y="363934"/>
                  </a:lnTo>
                  <a:lnTo>
                    <a:pt x="1789516" y="314325"/>
                  </a:lnTo>
                  <a:lnTo>
                    <a:pt x="1782837" y="259953"/>
                  </a:lnTo>
                  <a:lnTo>
                    <a:pt x="1774173" y="203200"/>
                  </a:lnTo>
                  <a:lnTo>
                    <a:pt x="1763921" y="146446"/>
                  </a:lnTo>
                  <a:lnTo>
                    <a:pt x="1752479" y="92075"/>
                  </a:lnTo>
                  <a:lnTo>
                    <a:pt x="1740242" y="42465"/>
                  </a:lnTo>
                  <a:lnTo>
                    <a:pt x="1727607" y="0"/>
                  </a:lnTo>
                </a:path>
                <a:path w="1795779" h="1083945">
                  <a:moveTo>
                    <a:pt x="1524407" y="0"/>
                  </a:moveTo>
                  <a:lnTo>
                    <a:pt x="1511772" y="42465"/>
                  </a:lnTo>
                  <a:lnTo>
                    <a:pt x="1499535" y="92075"/>
                  </a:lnTo>
                  <a:lnTo>
                    <a:pt x="1488092" y="146446"/>
                  </a:lnTo>
                  <a:lnTo>
                    <a:pt x="1477841" y="203200"/>
                  </a:lnTo>
                  <a:lnTo>
                    <a:pt x="1469177" y="259953"/>
                  </a:lnTo>
                  <a:lnTo>
                    <a:pt x="1462497" y="314325"/>
                  </a:lnTo>
                  <a:lnTo>
                    <a:pt x="1458199" y="363934"/>
                  </a:lnTo>
                  <a:lnTo>
                    <a:pt x="1456678" y="406400"/>
                  </a:lnTo>
                  <a:lnTo>
                    <a:pt x="1462762" y="465137"/>
                  </a:lnTo>
                  <a:lnTo>
                    <a:pt x="1479957" y="495300"/>
                  </a:lnTo>
                  <a:lnTo>
                    <a:pt x="1506677" y="506412"/>
                  </a:lnTo>
                  <a:lnTo>
                    <a:pt x="1541336" y="508000"/>
                  </a:lnTo>
                </a:path>
              </a:pathLst>
            </a:custGeom>
            <a:ln w="15240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86770" y="6603975"/>
              <a:ext cx="189865" cy="635"/>
            </a:xfrm>
            <a:custGeom>
              <a:avLst/>
              <a:gdLst/>
              <a:ahLst/>
              <a:cxnLst/>
              <a:rect l="l" t="t" r="r" b="b"/>
              <a:pathLst>
                <a:path w="189865" h="634">
                  <a:moveTo>
                    <a:pt x="0" y="0"/>
                  </a:moveTo>
                  <a:lnTo>
                    <a:pt x="189699" y="3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819" y="5925820"/>
              <a:ext cx="137159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1119" y="6129020"/>
              <a:ext cx="137159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1519" y="6129020"/>
              <a:ext cx="137159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519" y="6129020"/>
              <a:ext cx="137159" cy="13716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29670" y="1601914"/>
            <a:ext cx="5642371" cy="4089519"/>
            <a:chOff x="340359" y="1102360"/>
            <a:chExt cx="8361680" cy="6060440"/>
          </a:xfrm>
        </p:grpSpPr>
        <p:sp>
          <p:nvSpPr>
            <p:cNvPr id="16" name="object 16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204200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5902380"/>
                  </a:lnTo>
                  <a:lnTo>
                    <a:pt x="10914" y="5949013"/>
                  </a:lnTo>
                  <a:lnTo>
                    <a:pt x="39687" y="5989693"/>
                  </a:lnTo>
                  <a:lnTo>
                    <a:pt x="80367" y="6018466"/>
                  </a:lnTo>
                  <a:lnTo>
                    <a:pt x="127000" y="6029380"/>
                  </a:lnTo>
                  <a:lnTo>
                    <a:pt x="8204200" y="6029380"/>
                  </a:lnTo>
                  <a:lnTo>
                    <a:pt x="8250832" y="6018466"/>
                  </a:lnTo>
                  <a:lnTo>
                    <a:pt x="8291512" y="5989693"/>
                  </a:lnTo>
                  <a:lnTo>
                    <a:pt x="8320285" y="5949013"/>
                  </a:lnTo>
                  <a:lnTo>
                    <a:pt x="8331200" y="5902380"/>
                  </a:lnTo>
                  <a:lnTo>
                    <a:pt x="8331200" y="127000"/>
                  </a:lnTo>
                  <a:lnTo>
                    <a:pt x="8320285" y="80367"/>
                  </a:lnTo>
                  <a:lnTo>
                    <a:pt x="8291512" y="39687"/>
                  </a:lnTo>
                  <a:lnTo>
                    <a:pt x="8250832" y="10914"/>
                  </a:lnTo>
                  <a:lnTo>
                    <a:pt x="8204200" y="0"/>
                  </a:lnTo>
                  <a:close/>
                </a:path>
              </a:pathLst>
            </a:custGeom>
            <a:solidFill>
              <a:srgbClr val="A6CDE2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599" y="1117600"/>
              <a:ext cx="8331200" cy="6029960"/>
            </a:xfrm>
            <a:custGeom>
              <a:avLst/>
              <a:gdLst/>
              <a:ahLst/>
              <a:cxnLst/>
              <a:rect l="l" t="t" r="r" b="b"/>
              <a:pathLst>
                <a:path w="8331200" h="6029959">
                  <a:moveTo>
                    <a:pt x="8331200" y="127000"/>
                  </a:moveTo>
                  <a:lnTo>
                    <a:pt x="8331200" y="5902380"/>
                  </a:lnTo>
                  <a:lnTo>
                    <a:pt x="8320285" y="5949013"/>
                  </a:lnTo>
                  <a:lnTo>
                    <a:pt x="8291512" y="5989693"/>
                  </a:lnTo>
                  <a:lnTo>
                    <a:pt x="8250832" y="6018466"/>
                  </a:lnTo>
                  <a:lnTo>
                    <a:pt x="8204200" y="6029380"/>
                  </a:lnTo>
                  <a:lnTo>
                    <a:pt x="127000" y="6029380"/>
                  </a:lnTo>
                  <a:lnTo>
                    <a:pt x="80367" y="6018466"/>
                  </a:lnTo>
                  <a:lnTo>
                    <a:pt x="39687" y="5989693"/>
                  </a:lnTo>
                  <a:lnTo>
                    <a:pt x="10914" y="5949013"/>
                  </a:lnTo>
                  <a:lnTo>
                    <a:pt x="0" y="5902380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8204200" y="0"/>
                  </a:lnTo>
                  <a:lnTo>
                    <a:pt x="8250832" y="10914"/>
                  </a:lnTo>
                  <a:lnTo>
                    <a:pt x="8291512" y="39687"/>
                  </a:lnTo>
                  <a:lnTo>
                    <a:pt x="8320285" y="80367"/>
                  </a:lnTo>
                  <a:lnTo>
                    <a:pt x="8331200" y="127000"/>
                  </a:lnTo>
                  <a:close/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439364" y="3526696"/>
            <a:ext cx="2341275" cy="1107220"/>
            <a:chOff x="9542780" y="3954779"/>
            <a:chExt cx="3469640" cy="1640839"/>
          </a:xfrm>
        </p:grpSpPr>
        <p:sp>
          <p:nvSpPr>
            <p:cNvPr id="19" name="object 19"/>
            <p:cNvSpPr/>
            <p:nvPr/>
          </p:nvSpPr>
          <p:spPr>
            <a:xfrm>
              <a:off x="10965180" y="43687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1524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5240" y="12192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63200" y="3962399"/>
              <a:ext cx="406400" cy="1625600"/>
            </a:xfrm>
            <a:custGeom>
              <a:avLst/>
              <a:gdLst/>
              <a:ahLst/>
              <a:cxnLst/>
              <a:rect l="l" t="t" r="r" b="b"/>
              <a:pathLst>
                <a:path w="406400" h="1625600">
                  <a:moveTo>
                    <a:pt x="0" y="406400"/>
                  </a:moveTo>
                  <a:lnTo>
                    <a:pt x="0" y="1625600"/>
                  </a:lnTo>
                </a:path>
                <a:path w="406400" h="1625600">
                  <a:moveTo>
                    <a:pt x="203200" y="406400"/>
                  </a:moveTo>
                  <a:lnTo>
                    <a:pt x="203200" y="1625600"/>
                  </a:lnTo>
                </a:path>
                <a:path w="406400" h="1625600">
                  <a:moveTo>
                    <a:pt x="406400" y="406400"/>
                  </a:moveTo>
                  <a:lnTo>
                    <a:pt x="406400" y="1625600"/>
                  </a:lnTo>
                </a:path>
                <a:path w="406400" h="1625600">
                  <a:moveTo>
                    <a:pt x="406400" y="0"/>
                  </a:moveTo>
                  <a:lnTo>
                    <a:pt x="406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" name="object 23"/>
            <p:cNvSpPr/>
            <p:nvPr/>
          </p:nvSpPr>
          <p:spPr>
            <a:xfrm>
              <a:off x="9956800" y="3962399"/>
              <a:ext cx="609600" cy="1219200"/>
            </a:xfrm>
            <a:custGeom>
              <a:avLst/>
              <a:gdLst/>
              <a:ahLst/>
              <a:cxnLst/>
              <a:rect l="l" t="t" r="r" b="b"/>
              <a:pathLst>
                <a:path w="609600" h="1219200">
                  <a:moveTo>
                    <a:pt x="0" y="0"/>
                  </a:moveTo>
                  <a:lnTo>
                    <a:pt x="0" y="1219200"/>
                  </a:lnTo>
                </a:path>
                <a:path w="6096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609600" h="1219200">
                  <a:moveTo>
                    <a:pt x="406400" y="0"/>
                  </a:moveTo>
                  <a:lnTo>
                    <a:pt x="406400" y="1219200"/>
                  </a:lnTo>
                </a:path>
                <a:path w="609600" h="1219200">
                  <a:moveTo>
                    <a:pt x="609600" y="0"/>
                  </a:moveTo>
                  <a:lnTo>
                    <a:pt x="6096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72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65180" y="3962399"/>
              <a:ext cx="15240" cy="1219200"/>
            </a:xfrm>
            <a:custGeom>
              <a:avLst/>
              <a:gdLst/>
              <a:ahLst/>
              <a:cxnLst/>
              <a:rect l="l" t="t" r="r" b="b"/>
              <a:pathLst>
                <a:path w="15240" h="1219200">
                  <a:moveTo>
                    <a:pt x="0" y="1219200"/>
                  </a:moveTo>
                  <a:lnTo>
                    <a:pt x="15240" y="121920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" name="object 26"/>
            <p:cNvSpPr/>
            <p:nvPr/>
          </p:nvSpPr>
          <p:spPr>
            <a:xfrm>
              <a:off x="9753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" name="object 28"/>
            <p:cNvSpPr/>
            <p:nvPr/>
          </p:nvSpPr>
          <p:spPr>
            <a:xfrm>
              <a:off x="95504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" name="object 30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" name="object 32"/>
            <p:cNvSpPr/>
            <p:nvPr/>
          </p:nvSpPr>
          <p:spPr>
            <a:xfrm>
              <a:off x="95504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" name="object 34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" name="object 35"/>
            <p:cNvSpPr/>
            <p:nvPr/>
          </p:nvSpPr>
          <p:spPr>
            <a:xfrm>
              <a:off x="9753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50400" y="4368799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0"/>
                  </a:moveTo>
                  <a:lnTo>
                    <a:pt x="203200" y="1219200"/>
                  </a:lnTo>
                </a:path>
                <a:path w="2032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04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04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0" name="object 40"/>
            <p:cNvSpPr/>
            <p:nvPr/>
          </p:nvSpPr>
          <p:spPr>
            <a:xfrm>
              <a:off x="95504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4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04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0400" y="39623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1016000"/>
                  </a:moveTo>
                  <a:lnTo>
                    <a:pt x="2032000" y="1016000"/>
                  </a:lnTo>
                </a:path>
                <a:path w="20320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504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276672" y="4287740"/>
              <a:ext cx="793115" cy="598170"/>
            </a:xfrm>
            <a:custGeom>
              <a:avLst/>
              <a:gdLst/>
              <a:ahLst/>
              <a:cxnLst/>
              <a:rect l="l" t="t" r="r" b="b"/>
              <a:pathLst>
                <a:path w="793115" h="598170">
                  <a:moveTo>
                    <a:pt x="278179" y="0"/>
                  </a:moveTo>
                  <a:lnTo>
                    <a:pt x="235642" y="6232"/>
                  </a:lnTo>
                  <a:lnTo>
                    <a:pt x="194732" y="22220"/>
                  </a:lnTo>
                  <a:lnTo>
                    <a:pt x="154364" y="46329"/>
                  </a:lnTo>
                  <a:lnTo>
                    <a:pt x="115620" y="76944"/>
                  </a:lnTo>
                  <a:lnTo>
                    <a:pt x="80127" y="112437"/>
                  </a:lnTo>
                  <a:lnTo>
                    <a:pt x="49512" y="151181"/>
                  </a:lnTo>
                  <a:lnTo>
                    <a:pt x="25403" y="191549"/>
                  </a:lnTo>
                  <a:lnTo>
                    <a:pt x="6350" y="242348"/>
                  </a:lnTo>
                  <a:lnTo>
                    <a:pt x="0" y="293149"/>
                  </a:lnTo>
                  <a:lnTo>
                    <a:pt x="6350" y="343950"/>
                  </a:lnTo>
                  <a:lnTo>
                    <a:pt x="25403" y="394749"/>
                  </a:lnTo>
                  <a:lnTo>
                    <a:pt x="49512" y="435117"/>
                  </a:lnTo>
                  <a:lnTo>
                    <a:pt x="80127" y="473860"/>
                  </a:lnTo>
                  <a:lnTo>
                    <a:pt x="115620" y="509353"/>
                  </a:lnTo>
                  <a:lnTo>
                    <a:pt x="154364" y="539968"/>
                  </a:lnTo>
                  <a:lnTo>
                    <a:pt x="194732" y="564078"/>
                  </a:lnTo>
                  <a:lnTo>
                    <a:pt x="245531" y="583659"/>
                  </a:lnTo>
                  <a:lnTo>
                    <a:pt x="296332" y="593715"/>
                  </a:lnTo>
                  <a:lnTo>
                    <a:pt x="347133" y="597419"/>
                  </a:lnTo>
                  <a:lnTo>
                    <a:pt x="397932" y="597949"/>
                  </a:lnTo>
                  <a:lnTo>
                    <a:pt x="601132" y="597949"/>
                  </a:lnTo>
                  <a:lnTo>
                    <a:pt x="651401" y="597419"/>
                  </a:lnTo>
                  <a:lnTo>
                    <a:pt x="698498" y="593715"/>
                  </a:lnTo>
                  <a:lnTo>
                    <a:pt x="739244" y="583659"/>
                  </a:lnTo>
                  <a:lnTo>
                    <a:pt x="786448" y="539697"/>
                  </a:lnTo>
                  <a:lnTo>
                    <a:pt x="792681" y="507185"/>
                  </a:lnTo>
                  <a:lnTo>
                    <a:pt x="787535" y="466544"/>
                  </a:lnTo>
                  <a:lnTo>
                    <a:pt x="769384" y="417775"/>
                  </a:lnTo>
                  <a:lnTo>
                    <a:pt x="736603" y="360878"/>
                  </a:lnTo>
                  <a:lnTo>
                    <a:pt x="711653" y="325896"/>
                  </a:lnTo>
                  <a:lnTo>
                    <a:pt x="682524" y="289243"/>
                  </a:lnTo>
                  <a:lnTo>
                    <a:pt x="650051" y="251754"/>
                  </a:lnTo>
                  <a:lnTo>
                    <a:pt x="615069" y="214264"/>
                  </a:lnTo>
                  <a:lnTo>
                    <a:pt x="578416" y="177611"/>
                  </a:lnTo>
                  <a:lnTo>
                    <a:pt x="540927" y="142630"/>
                  </a:lnTo>
                  <a:lnTo>
                    <a:pt x="503437" y="110156"/>
                  </a:lnTo>
                  <a:lnTo>
                    <a:pt x="466784" y="81027"/>
                  </a:lnTo>
                  <a:lnTo>
                    <a:pt x="431803" y="56078"/>
                  </a:lnTo>
                  <a:lnTo>
                    <a:pt x="374635" y="23297"/>
                  </a:lnTo>
                  <a:lnTo>
                    <a:pt x="323968" y="5146"/>
                  </a:lnTo>
                  <a:lnTo>
                    <a:pt x="278179" y="0"/>
                  </a:lnTo>
                  <a:close/>
                </a:path>
              </a:pathLst>
            </a:custGeom>
            <a:solidFill>
              <a:srgbClr val="FCDAEB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72800" y="4368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800" y="45719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728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1" name="object 61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7856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988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8" name="object 68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92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1" name="object 71"/>
            <p:cNvSpPr/>
            <p:nvPr/>
          </p:nvSpPr>
          <p:spPr>
            <a:xfrm>
              <a:off x="12395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98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972800" y="43687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2032000" h="1219200">
                  <a:moveTo>
                    <a:pt x="0" y="1219200"/>
                  </a:moveTo>
                  <a:lnTo>
                    <a:pt x="20320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24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6" name="object 76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3792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8" name="object 78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79" name="object 79"/>
            <p:cNvSpPr/>
            <p:nvPr/>
          </p:nvSpPr>
          <p:spPr>
            <a:xfrm>
              <a:off x="9550400" y="5384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0" name="object 80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1" name="object 81"/>
            <p:cNvSpPr/>
            <p:nvPr/>
          </p:nvSpPr>
          <p:spPr>
            <a:xfrm>
              <a:off x="99568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160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76000" y="4368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5" name="object 85"/>
            <p:cNvSpPr/>
            <p:nvPr/>
          </p:nvSpPr>
          <p:spPr>
            <a:xfrm>
              <a:off x="9550400" y="39623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6" name="object 86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7" name="object 87"/>
            <p:cNvSpPr/>
            <p:nvPr/>
          </p:nvSpPr>
          <p:spPr>
            <a:xfrm>
              <a:off x="12801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72800" y="4775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72800" y="4165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72800" y="41655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72800" y="4571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972800" y="4978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176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379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582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7856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9888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1920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3952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598400" y="39623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72800" y="5181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550400" y="39623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114" name="object 1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851" y="3962399"/>
              <a:ext cx="3027881" cy="1512349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6439364" y="1058587"/>
            <a:ext cx="2341275" cy="1107220"/>
            <a:chOff x="9542780" y="297179"/>
            <a:chExt cx="3469640" cy="1640839"/>
          </a:xfrm>
        </p:grpSpPr>
        <p:sp>
          <p:nvSpPr>
            <p:cNvPr id="116" name="object 116"/>
            <p:cNvSpPr/>
            <p:nvPr/>
          </p:nvSpPr>
          <p:spPr>
            <a:xfrm>
              <a:off x="10972800" y="7111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728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9728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785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988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192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395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2598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50400" y="7111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3048000" y="0"/>
                  </a:moveTo>
                  <a:lnTo>
                    <a:pt x="3048000" y="1219200"/>
                  </a:lnTo>
                </a:path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582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379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50400" y="9143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50400" y="1727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753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956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160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3632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5664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7696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9728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176000" y="7111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550400" y="3047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2801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728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9728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9728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9728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9728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1785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1988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2192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395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598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9728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0400" y="3047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582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379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50400" y="1117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50400" y="508000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50400" y="508000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50400" y="914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550400" y="1320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753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956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160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3632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5664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7696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9728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176000" y="3047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550400" y="3047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550400" y="1523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29" name="object 2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5020" y="439419"/>
              <a:ext cx="3185159" cy="1356359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0476451" y="1024467"/>
              <a:ext cx="598170" cy="793115"/>
            </a:xfrm>
            <a:custGeom>
              <a:avLst/>
              <a:gdLst/>
              <a:ahLst/>
              <a:cxnLst/>
              <a:rect l="l" t="t" r="r" b="b"/>
              <a:pathLst>
                <a:path w="598170" h="793114">
                  <a:moveTo>
                    <a:pt x="293149" y="0"/>
                  </a:moveTo>
                  <a:lnTo>
                    <a:pt x="242348" y="6350"/>
                  </a:lnTo>
                  <a:lnTo>
                    <a:pt x="191549" y="25403"/>
                  </a:lnTo>
                  <a:lnTo>
                    <a:pt x="151181" y="49512"/>
                  </a:lnTo>
                  <a:lnTo>
                    <a:pt x="112437" y="80127"/>
                  </a:lnTo>
                  <a:lnTo>
                    <a:pt x="76944" y="115620"/>
                  </a:lnTo>
                  <a:lnTo>
                    <a:pt x="46329" y="154364"/>
                  </a:lnTo>
                  <a:lnTo>
                    <a:pt x="22220" y="194732"/>
                  </a:lnTo>
                  <a:lnTo>
                    <a:pt x="6232" y="235642"/>
                  </a:lnTo>
                  <a:lnTo>
                    <a:pt x="0" y="278179"/>
                  </a:lnTo>
                  <a:lnTo>
                    <a:pt x="5146" y="323968"/>
                  </a:lnTo>
                  <a:lnTo>
                    <a:pt x="23297" y="374635"/>
                  </a:lnTo>
                  <a:lnTo>
                    <a:pt x="56078" y="431803"/>
                  </a:lnTo>
                  <a:lnTo>
                    <a:pt x="81027" y="466784"/>
                  </a:lnTo>
                  <a:lnTo>
                    <a:pt x="110156" y="503437"/>
                  </a:lnTo>
                  <a:lnTo>
                    <a:pt x="142630" y="540927"/>
                  </a:lnTo>
                  <a:lnTo>
                    <a:pt x="177611" y="578416"/>
                  </a:lnTo>
                  <a:lnTo>
                    <a:pt x="214264" y="615069"/>
                  </a:lnTo>
                  <a:lnTo>
                    <a:pt x="251754" y="650051"/>
                  </a:lnTo>
                  <a:lnTo>
                    <a:pt x="289243" y="682524"/>
                  </a:lnTo>
                  <a:lnTo>
                    <a:pt x="325896" y="711653"/>
                  </a:lnTo>
                  <a:lnTo>
                    <a:pt x="360878" y="736603"/>
                  </a:lnTo>
                  <a:lnTo>
                    <a:pt x="417775" y="769384"/>
                  </a:lnTo>
                  <a:lnTo>
                    <a:pt x="466544" y="787535"/>
                  </a:lnTo>
                  <a:lnTo>
                    <a:pt x="507185" y="792681"/>
                  </a:lnTo>
                  <a:lnTo>
                    <a:pt x="539697" y="786448"/>
                  </a:lnTo>
                  <a:lnTo>
                    <a:pt x="583659" y="739244"/>
                  </a:lnTo>
                  <a:lnTo>
                    <a:pt x="593715" y="698498"/>
                  </a:lnTo>
                  <a:lnTo>
                    <a:pt x="597419" y="651401"/>
                  </a:lnTo>
                  <a:lnTo>
                    <a:pt x="597949" y="601132"/>
                  </a:lnTo>
                  <a:lnTo>
                    <a:pt x="597949" y="397932"/>
                  </a:lnTo>
                  <a:lnTo>
                    <a:pt x="597419" y="347133"/>
                  </a:lnTo>
                  <a:lnTo>
                    <a:pt x="593715" y="296332"/>
                  </a:lnTo>
                  <a:lnTo>
                    <a:pt x="583659" y="245531"/>
                  </a:lnTo>
                  <a:lnTo>
                    <a:pt x="564078" y="194732"/>
                  </a:lnTo>
                  <a:lnTo>
                    <a:pt x="539968" y="154364"/>
                  </a:lnTo>
                  <a:lnTo>
                    <a:pt x="509353" y="115620"/>
                  </a:lnTo>
                  <a:lnTo>
                    <a:pt x="473860" y="80127"/>
                  </a:lnTo>
                  <a:lnTo>
                    <a:pt x="435117" y="49512"/>
                  </a:lnTo>
                  <a:lnTo>
                    <a:pt x="394749" y="25403"/>
                  </a:lnTo>
                  <a:lnTo>
                    <a:pt x="343950" y="6350"/>
                  </a:lnTo>
                  <a:lnTo>
                    <a:pt x="2931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566400" y="13207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2" name="object 2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820" y="1102360"/>
              <a:ext cx="287020" cy="287019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1455419"/>
              <a:ext cx="137159" cy="13715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1658619"/>
              <a:ext cx="137159" cy="137159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10363200" y="71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6096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236" name="object 2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845820"/>
              <a:ext cx="137159" cy="13715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1020" y="1049020"/>
              <a:ext cx="137159" cy="137159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4220" y="1252219"/>
              <a:ext cx="137159" cy="13715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642620"/>
              <a:ext cx="137159" cy="137159"/>
            </a:xfrm>
            <a:prstGeom prst="rect">
              <a:avLst/>
            </a:prstGeom>
          </p:spPr>
        </p:pic>
      </p:grpSp>
      <p:sp>
        <p:nvSpPr>
          <p:cNvPr id="240" name="object 240"/>
          <p:cNvSpPr txBox="1"/>
          <p:nvPr/>
        </p:nvSpPr>
        <p:spPr>
          <a:xfrm>
            <a:off x="299944" y="1611924"/>
            <a:ext cx="550182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  <a:tabLst>
                <a:tab pos="3133177" algn="l"/>
              </a:tabLst>
            </a:pPr>
            <a:r>
              <a:rPr sz="1754" b="1" spc="-7" dirty="0">
                <a:solidFill>
                  <a:srgbClr val="1E77B3"/>
                </a:solidFill>
                <a:latin typeface="Palatino Linotype"/>
                <a:cs typeface="Palatino Linotype"/>
              </a:rPr>
              <a:t>Theorem.</a:t>
            </a:r>
            <a:r>
              <a:rPr sz="1754" b="1" dirty="0">
                <a:solidFill>
                  <a:srgbClr val="1E77B3"/>
                </a:solidFill>
                <a:latin typeface="Palatino Linotype"/>
                <a:cs typeface="Palatino Linotype"/>
              </a:rPr>
              <a:t>	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[Reingold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142" dirty="0">
                <a:solidFill>
                  <a:srgbClr val="7F7F7F"/>
                </a:solidFill>
                <a:latin typeface="Cambria"/>
                <a:cs typeface="Cambria"/>
              </a:rPr>
              <a:t>&amp;</a:t>
            </a:r>
            <a:r>
              <a:rPr sz="1754" spc="253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dirty="0">
                <a:solidFill>
                  <a:srgbClr val="7F7F7F"/>
                </a:solidFill>
                <a:latin typeface="Cambria"/>
                <a:cs typeface="Cambria"/>
              </a:rPr>
              <a:t>Tilford</a:t>
            </a:r>
            <a:r>
              <a:rPr sz="1754" spc="250" dirty="0">
                <a:solidFill>
                  <a:srgbClr val="7F7F7F"/>
                </a:solidFill>
                <a:latin typeface="Cambria"/>
                <a:cs typeface="Cambria"/>
              </a:rPr>
              <a:t> </a:t>
            </a:r>
            <a:r>
              <a:rPr sz="1754" spc="-13" dirty="0">
                <a:solidFill>
                  <a:srgbClr val="7F7F7F"/>
                </a:solidFill>
                <a:latin typeface="Cambria"/>
                <a:cs typeface="Cambria"/>
              </a:rPr>
              <a:t>’81]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299944" y="1878299"/>
            <a:ext cx="5481687" cy="1530094"/>
          </a:xfrm>
          <a:prstGeom prst="rect">
            <a:avLst/>
          </a:prstGeom>
        </p:spPr>
        <p:txBody>
          <a:bodyPr vert="horz" wrap="square" lIns="0" tIns="17140" rIns="0" bIns="0" rtlCol="0">
            <a:spAutoFit/>
          </a:bodyPr>
          <a:lstStyle/>
          <a:p>
            <a:pPr marL="8570" marR="3428">
              <a:lnSpc>
                <a:spcPts val="2099"/>
              </a:lnSpc>
              <a:spcBef>
                <a:spcPts val="135"/>
              </a:spcBef>
            </a:pPr>
            <a:r>
              <a:rPr sz="1754" dirty="0">
                <a:latin typeface="Cambria"/>
                <a:cs typeface="Cambria"/>
              </a:rPr>
              <a:t>Let</a:t>
            </a:r>
            <a:r>
              <a:rPr sz="1754" spc="171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19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be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binary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tree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with</a:t>
            </a:r>
            <a:r>
              <a:rPr sz="1754" spc="148" dirty="0">
                <a:latin typeface="Cambria"/>
                <a:cs typeface="Cambria"/>
              </a:rPr>
              <a:t> </a:t>
            </a:r>
            <a:r>
              <a:rPr sz="1754" i="1" dirty="0">
                <a:latin typeface="Cambria"/>
                <a:cs typeface="Cambria"/>
              </a:rPr>
              <a:t>n</a:t>
            </a:r>
            <a:r>
              <a:rPr sz="1754" i="1" spc="15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vertices.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We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can</a:t>
            </a:r>
            <a:r>
              <a:rPr sz="1754" spc="12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construct </a:t>
            </a:r>
            <a:r>
              <a:rPr sz="1754" dirty="0">
                <a:latin typeface="Cambria"/>
                <a:cs typeface="Cambria"/>
              </a:rPr>
              <a:t>a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drawing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5" dirty="0">
                <a:latin typeface="Calibri"/>
                <a:cs typeface="Calibri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99" dirty="0">
                <a:latin typeface="Cambria"/>
                <a:cs typeface="Cambria"/>
              </a:rPr>
              <a:t> </a:t>
            </a:r>
            <a:r>
              <a:rPr sz="1754" i="1" spc="57" dirty="0">
                <a:latin typeface="Cambria"/>
                <a:cs typeface="Cambria"/>
              </a:rPr>
              <a:t>T</a:t>
            </a:r>
            <a:r>
              <a:rPr sz="1754" i="1" spc="223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75" dirty="0">
                <a:latin typeface="Cambria"/>
                <a:cs typeface="Cambria"/>
              </a:rPr>
              <a:t> </a:t>
            </a:r>
            <a:r>
              <a:rPr sz="1822" i="1" spc="64" dirty="0">
                <a:latin typeface="Meiryo UI"/>
                <a:cs typeface="Meiryo UI"/>
              </a:rPr>
              <a:t>O</a:t>
            </a:r>
            <a:r>
              <a:rPr sz="1822" spc="64" dirty="0">
                <a:latin typeface="Tahoma"/>
                <a:cs typeface="Tahoma"/>
              </a:rPr>
              <a:t>(</a:t>
            </a:r>
            <a:r>
              <a:rPr sz="1754" i="1" spc="64" dirty="0">
                <a:latin typeface="Cambria"/>
                <a:cs typeface="Cambria"/>
              </a:rPr>
              <a:t>n</a:t>
            </a:r>
            <a:r>
              <a:rPr sz="1822" spc="64" dirty="0">
                <a:latin typeface="Tahoma"/>
                <a:cs typeface="Tahoma"/>
              </a:rPr>
              <a:t>)</a:t>
            </a:r>
            <a:r>
              <a:rPr sz="1822" spc="-7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time,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such</a:t>
            </a:r>
            <a:r>
              <a:rPr sz="1754" spc="15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that: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27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69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planar,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straight-line</a:t>
            </a:r>
            <a:r>
              <a:rPr sz="1754" spc="16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strictly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spc="24" dirty="0">
                <a:latin typeface="Cambria"/>
                <a:cs typeface="Cambria"/>
              </a:rPr>
              <a:t>downward</a:t>
            </a:r>
            <a:endParaRPr sz="1754">
              <a:latin typeface="Cambria"/>
              <a:cs typeface="Cambria"/>
            </a:endParaRPr>
          </a:p>
          <a:p>
            <a:pPr marL="344084" indent="-257527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4084" algn="l"/>
              </a:tabLst>
            </a:pP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layered: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y-coordinate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754" i="1" spc="54" dirty="0">
                <a:latin typeface="Cambria"/>
                <a:cs typeface="Cambria"/>
              </a:rPr>
              <a:t>v</a:t>
            </a:r>
            <a:r>
              <a:rPr sz="1754" i="1" spc="15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59" dirty="0">
                <a:latin typeface="Cambria"/>
                <a:cs typeface="Cambria"/>
              </a:rPr>
              <a:t> </a:t>
            </a:r>
            <a:r>
              <a:rPr sz="1822" i="1" spc="24" dirty="0">
                <a:latin typeface="Meiryo UI"/>
                <a:cs typeface="Meiryo UI"/>
              </a:rPr>
              <a:t>−</a:t>
            </a:r>
            <a:r>
              <a:rPr sz="1754" spc="24" dirty="0">
                <a:latin typeface="Cambria"/>
                <a:cs typeface="Cambria"/>
              </a:rPr>
              <a:t>depth</a:t>
            </a:r>
            <a:r>
              <a:rPr sz="1822" spc="24" dirty="0">
                <a:latin typeface="Tahoma"/>
                <a:cs typeface="Tahoma"/>
              </a:rPr>
              <a:t>(</a:t>
            </a:r>
            <a:r>
              <a:rPr sz="1754" i="1" spc="24" dirty="0">
                <a:latin typeface="Cambria"/>
                <a:cs typeface="Cambria"/>
              </a:rPr>
              <a:t>v</a:t>
            </a:r>
            <a:r>
              <a:rPr sz="1822" spc="24" dirty="0">
                <a:latin typeface="Tahoma"/>
                <a:cs typeface="Tahoma"/>
              </a:rPr>
              <a:t>)</a:t>
            </a:r>
            <a:endParaRPr sz="1822">
              <a:latin typeface="Tahoma"/>
              <a:cs typeface="Tahoma"/>
            </a:endParaRPr>
          </a:p>
          <a:p>
            <a:pPr marL="341084" indent="-254528">
              <a:spcBef>
                <a:spcPts val="50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341084" algn="l"/>
              </a:tabLst>
            </a:pPr>
            <a:r>
              <a:rPr sz="1754" spc="37" dirty="0">
                <a:latin typeface="Cambria"/>
                <a:cs typeface="Cambria"/>
              </a:rPr>
              <a:t>Horizontal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Vertical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distances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are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at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least</a:t>
            </a:r>
            <a:r>
              <a:rPr sz="1754" spc="118" dirty="0">
                <a:latin typeface="Cambria"/>
                <a:cs typeface="Cambria"/>
              </a:rPr>
              <a:t> </a:t>
            </a:r>
            <a:r>
              <a:rPr sz="1754" spc="-34" dirty="0">
                <a:latin typeface="Cambria"/>
                <a:cs typeface="Cambria"/>
              </a:rPr>
              <a:t>1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360856" y="3399421"/>
            <a:ext cx="4239491" cy="664811"/>
          </a:xfrm>
          <a:prstGeom prst="rect">
            <a:avLst/>
          </a:prstGeom>
        </p:spPr>
        <p:txBody>
          <a:bodyPr vert="horz" wrap="square" lIns="0" tIns="62560" rIns="0" bIns="0" rtlCol="0">
            <a:spAutoFit/>
          </a:bodyPr>
          <a:lstStyle/>
          <a:p>
            <a:pPr marL="280238" indent="-254528">
              <a:spcBef>
                <a:spcPts val="493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dirty="0">
                <a:latin typeface="Cambria"/>
                <a:cs typeface="Cambria"/>
              </a:rPr>
              <a:t>Each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vertex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centred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wrt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its</a:t>
            </a:r>
            <a:r>
              <a:rPr sz="1754" spc="14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children</a:t>
            </a:r>
            <a:endParaRPr sz="1754">
              <a:latin typeface="Cambria"/>
              <a:cs typeface="Cambria"/>
            </a:endParaRPr>
          </a:p>
          <a:p>
            <a:pPr marL="280238" indent="-254528">
              <a:spcBef>
                <a:spcPts val="449"/>
              </a:spcBef>
              <a:buClr>
                <a:srgbClr val="1E77B3"/>
              </a:buClr>
              <a:buSzPct val="82692"/>
              <a:buFont typeface="Adobe Clean"/>
              <a:buChar char="■"/>
              <a:tabLst>
                <a:tab pos="280238" algn="l"/>
              </a:tabLst>
            </a:pPr>
            <a:r>
              <a:rPr sz="1754" spc="47" dirty="0">
                <a:latin typeface="Cambria"/>
                <a:cs typeface="Cambria"/>
              </a:rPr>
              <a:t>Area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34" dirty="0">
                <a:latin typeface="Cambria"/>
                <a:cs typeface="Cambria"/>
              </a:rPr>
              <a:t>of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754" spc="236" dirty="0">
                <a:latin typeface="Calibri"/>
                <a:cs typeface="Calibri"/>
              </a:rPr>
              <a:t>Γ</a:t>
            </a:r>
            <a:r>
              <a:rPr sz="1754" spc="145" dirty="0">
                <a:latin typeface="Calibri"/>
                <a:cs typeface="Calibri"/>
              </a:rPr>
              <a:t> </a:t>
            </a:r>
            <a:r>
              <a:rPr sz="1754" dirty="0">
                <a:latin typeface="Cambria"/>
                <a:cs typeface="Cambria"/>
              </a:rPr>
              <a:t>is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in</a:t>
            </a:r>
            <a:r>
              <a:rPr sz="1754" spc="155" dirty="0">
                <a:latin typeface="Cambria"/>
                <a:cs typeface="Cambria"/>
              </a:rPr>
              <a:t> </a:t>
            </a:r>
            <a:r>
              <a:rPr sz="1822" i="1" spc="57" dirty="0">
                <a:latin typeface="Meiryo UI"/>
                <a:cs typeface="Meiryo UI"/>
              </a:rPr>
              <a:t>O</a:t>
            </a:r>
            <a:r>
              <a:rPr sz="1822" spc="57" dirty="0">
                <a:latin typeface="Tahoma"/>
                <a:cs typeface="Tahoma"/>
              </a:rPr>
              <a:t>(</a:t>
            </a:r>
            <a:r>
              <a:rPr sz="1754" i="1" spc="57" dirty="0">
                <a:latin typeface="Cambria"/>
                <a:cs typeface="Cambria"/>
              </a:rPr>
              <a:t>n</a:t>
            </a:r>
            <a:r>
              <a:rPr sz="1974" spc="86" baseline="27065" dirty="0">
                <a:latin typeface="Cambria"/>
                <a:cs typeface="Cambria"/>
              </a:rPr>
              <a:t>2</a:t>
            </a:r>
            <a:r>
              <a:rPr sz="1822" spc="57" dirty="0">
                <a:latin typeface="Tahoma"/>
                <a:cs typeface="Tahoma"/>
              </a:rPr>
              <a:t>)</a:t>
            </a:r>
            <a:r>
              <a:rPr sz="1822" spc="-24" dirty="0">
                <a:latin typeface="Tahoma"/>
                <a:cs typeface="Tahoma"/>
              </a:rPr>
              <a:t> </a:t>
            </a:r>
            <a:r>
              <a:rPr sz="1754" dirty="0">
                <a:latin typeface="Cambria"/>
                <a:cs typeface="Cambria"/>
              </a:rPr>
              <a:t>–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but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not</a:t>
            </a:r>
            <a:r>
              <a:rPr sz="1754" spc="13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optimal!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377996" y="4157270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616609" y="4160794"/>
            <a:ext cx="1939351" cy="230832"/>
          </a:xfrm>
          <a:prstGeom prst="rect">
            <a:avLst/>
          </a:prstGeom>
          <a:solidFill>
            <a:srgbClr val="FCBE6E"/>
          </a:solidFill>
        </p:spPr>
        <p:txBody>
          <a:bodyPr vert="horz" wrap="square" lIns="0" tIns="0" rIns="0" bIns="0" rtlCol="0">
            <a:spAutoFit/>
          </a:bodyPr>
          <a:lstStyle/>
          <a:p>
            <a:pPr marL="24853">
              <a:lnSpc>
                <a:spcPts val="1849"/>
              </a:lnSpc>
            </a:pPr>
            <a:r>
              <a:rPr sz="1754" spc="51" dirty="0">
                <a:latin typeface="Cambria"/>
                <a:cs typeface="Cambria"/>
              </a:rPr>
              <a:t>Simply</a:t>
            </a:r>
            <a:r>
              <a:rPr sz="1754" spc="125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2574596" y="4120335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632919" y="4386711"/>
            <a:ext cx="270763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2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translation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377996" y="4756622"/>
            <a:ext cx="161113" cy="232785"/>
          </a:xfrm>
          <a:prstGeom prst="rect">
            <a:avLst/>
          </a:prstGeom>
        </p:spPr>
        <p:txBody>
          <a:bodyPr vert="horz" wrap="square" lIns="0" tIns="9427" rIns="0" bIns="0" rtlCol="0">
            <a:spAutoFit/>
          </a:bodyPr>
          <a:lstStyle/>
          <a:p>
            <a:pPr marL="8570">
              <a:spcBef>
                <a:spcPts val="74"/>
              </a:spcBef>
            </a:pPr>
            <a:r>
              <a:rPr sz="1451" spc="520" dirty="0">
                <a:solidFill>
                  <a:srgbClr val="1E77B3"/>
                </a:solidFill>
                <a:latin typeface="Adobe Clean"/>
                <a:cs typeface="Adobe Clean"/>
              </a:rPr>
              <a:t>■</a:t>
            </a:r>
            <a:endParaRPr sz="1451">
              <a:latin typeface="Adobe Clean"/>
              <a:cs typeface="Adobe Clean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31333" y="4749207"/>
            <a:ext cx="1936780" cy="243656"/>
          </a:xfrm>
          <a:prstGeom prst="rect">
            <a:avLst/>
          </a:prstGeom>
          <a:solidFill>
            <a:srgbClr val="FCDAEB"/>
          </a:solidFill>
        </p:spPr>
        <p:txBody>
          <a:bodyPr vert="horz" wrap="square" lIns="0" tIns="0" rIns="0" bIns="0" rtlCol="0">
            <a:spAutoFit/>
          </a:bodyPr>
          <a:lstStyle/>
          <a:p>
            <a:pPr marL="9855">
              <a:lnSpc>
                <a:spcPts val="1933"/>
              </a:lnSpc>
            </a:pPr>
            <a:r>
              <a:rPr sz="1754" spc="64" dirty="0">
                <a:latin typeface="Cambria"/>
                <a:cs typeface="Cambria"/>
              </a:rPr>
              <a:t>Axially</a:t>
            </a:r>
            <a:r>
              <a:rPr sz="1754" spc="132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isomorphic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2591466" y="4719686"/>
            <a:ext cx="2419261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dirty="0">
                <a:latin typeface="Cambria"/>
                <a:cs typeface="Cambria"/>
              </a:rPr>
              <a:t>subtrees</a:t>
            </a:r>
            <a:r>
              <a:rPr sz="1754" spc="8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have</a:t>
            </a:r>
            <a:r>
              <a:rPr sz="1754" spc="91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congruent</a:t>
            </a:r>
            <a:endParaRPr sz="1754">
              <a:latin typeface="Cambria"/>
              <a:cs typeface="Cambria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632919" y="4986062"/>
            <a:ext cx="4132797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30" dirty="0">
                <a:latin typeface="Cambria"/>
                <a:cs typeface="Cambria"/>
              </a:rPr>
              <a:t>drawings,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77" dirty="0">
                <a:latin typeface="Cambria"/>
                <a:cs typeface="Cambria"/>
              </a:rPr>
              <a:t>up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to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dirty="0">
                <a:latin typeface="Cambria"/>
                <a:cs typeface="Cambria"/>
              </a:rPr>
              <a:t>translation</a:t>
            </a:r>
            <a:r>
              <a:rPr sz="1754" spc="142" dirty="0">
                <a:latin typeface="Cambria"/>
                <a:cs typeface="Cambria"/>
              </a:rPr>
              <a:t> </a:t>
            </a:r>
            <a:r>
              <a:rPr sz="1754" spc="44" dirty="0">
                <a:latin typeface="Cambria"/>
                <a:cs typeface="Cambria"/>
              </a:rPr>
              <a:t>and</a:t>
            </a:r>
            <a:r>
              <a:rPr sz="1754" spc="138" dirty="0">
                <a:latin typeface="Cambria"/>
                <a:cs typeface="Cambria"/>
              </a:rPr>
              <a:t> </a:t>
            </a:r>
            <a:r>
              <a:rPr sz="1754" spc="-7" dirty="0">
                <a:latin typeface="Cambria"/>
                <a:cs typeface="Cambria"/>
              </a:rPr>
              <a:t>reflection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251" name="object 251"/>
          <p:cNvGrpSpPr/>
          <p:nvPr/>
        </p:nvGrpSpPr>
        <p:grpSpPr>
          <a:xfrm>
            <a:off x="6439364" y="2292641"/>
            <a:ext cx="2341275" cy="1107220"/>
            <a:chOff x="9542780" y="2125979"/>
            <a:chExt cx="3469640" cy="1640839"/>
          </a:xfrm>
        </p:grpSpPr>
        <p:sp>
          <p:nvSpPr>
            <p:cNvPr id="252" name="object 252"/>
            <p:cNvSpPr/>
            <p:nvPr/>
          </p:nvSpPr>
          <p:spPr>
            <a:xfrm>
              <a:off x="10972800" y="2539999"/>
              <a:ext cx="2032000" cy="1219200"/>
            </a:xfrm>
            <a:custGeom>
              <a:avLst/>
              <a:gdLst/>
              <a:ahLst/>
              <a:cxnLst/>
              <a:rect l="l" t="t" r="r" b="b"/>
              <a:pathLst>
                <a:path w="2032000" h="1219200">
                  <a:moveTo>
                    <a:pt x="0" y="0"/>
                  </a:moveTo>
                  <a:lnTo>
                    <a:pt x="2032000" y="0"/>
                  </a:lnTo>
                </a:path>
                <a:path w="2032000" h="1219200">
                  <a:moveTo>
                    <a:pt x="2032000" y="0"/>
                  </a:moveTo>
                  <a:lnTo>
                    <a:pt x="2032000" y="1219200"/>
                  </a:lnTo>
                </a:path>
                <a:path w="2032000" h="1219200">
                  <a:moveTo>
                    <a:pt x="1828800" y="0"/>
                  </a:moveTo>
                  <a:lnTo>
                    <a:pt x="18288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728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22352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769600" y="3555999"/>
              <a:ext cx="2235200" cy="0"/>
            </a:xfrm>
            <a:custGeom>
              <a:avLst/>
              <a:gdLst/>
              <a:ahLst/>
              <a:cxnLst/>
              <a:rect l="l" t="t" r="r" b="b"/>
              <a:pathLst>
                <a:path w="2235200">
                  <a:moveTo>
                    <a:pt x="0" y="0"/>
                  </a:moveTo>
                  <a:lnTo>
                    <a:pt x="22352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785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988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192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2395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598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550400" y="25399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0"/>
                  </a:moveTo>
                  <a:lnTo>
                    <a:pt x="1422400" y="1219200"/>
                  </a:lnTo>
                </a:path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582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1379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50400" y="27431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50400" y="35559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753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956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160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3632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5664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7696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9728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1176000" y="25399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9550400" y="2133599"/>
              <a:ext cx="3454400" cy="1625600"/>
            </a:xfrm>
            <a:custGeom>
              <a:avLst/>
              <a:gdLst/>
              <a:ahLst/>
              <a:cxnLst/>
              <a:rect l="l" t="t" r="r" b="b"/>
              <a:pathLst>
                <a:path w="3454400" h="1625600">
                  <a:moveTo>
                    <a:pt x="1625600" y="406400"/>
                  </a:moveTo>
                  <a:lnTo>
                    <a:pt x="1625600" y="1625600"/>
                  </a:lnTo>
                </a:path>
                <a:path w="3454400" h="1625600">
                  <a:moveTo>
                    <a:pt x="0" y="406400"/>
                  </a:moveTo>
                  <a:lnTo>
                    <a:pt x="0" y="1625600"/>
                  </a:lnTo>
                </a:path>
                <a:path w="3454400" h="1625600">
                  <a:moveTo>
                    <a:pt x="0" y="1625600"/>
                  </a:moveTo>
                  <a:lnTo>
                    <a:pt x="2032000" y="1625600"/>
                  </a:lnTo>
                </a:path>
                <a:path w="3454400" h="1625600">
                  <a:moveTo>
                    <a:pt x="1422400" y="0"/>
                  </a:moveTo>
                  <a:lnTo>
                    <a:pt x="3454400" y="0"/>
                  </a:lnTo>
                </a:path>
                <a:path w="3454400" h="1625600">
                  <a:moveTo>
                    <a:pt x="3454400" y="0"/>
                  </a:moveTo>
                  <a:lnTo>
                    <a:pt x="345440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2801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9728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9728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9728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9728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728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785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988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2192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395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2598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9728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550400" y="2133599"/>
              <a:ext cx="3454400" cy="1219200"/>
            </a:xfrm>
            <a:custGeom>
              <a:avLst/>
              <a:gdLst/>
              <a:ahLst/>
              <a:cxnLst/>
              <a:rect l="l" t="t" r="r" b="b"/>
              <a:pathLst>
                <a:path w="3454400" h="1219200">
                  <a:moveTo>
                    <a:pt x="1422400" y="1219200"/>
                  </a:moveTo>
                  <a:lnTo>
                    <a:pt x="3454400" y="1219200"/>
                  </a:lnTo>
                </a:path>
                <a:path w="3454400" h="12192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1582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379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50400" y="29463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550400" y="2336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50400" y="2336799"/>
              <a:ext cx="2032000" cy="203200"/>
            </a:xfrm>
            <a:custGeom>
              <a:avLst/>
              <a:gdLst/>
              <a:ahLst/>
              <a:cxnLst/>
              <a:rect l="l" t="t" r="r" b="b"/>
              <a:pathLst>
                <a:path w="2032000" h="203200">
                  <a:moveTo>
                    <a:pt x="0" y="0"/>
                  </a:moveTo>
                  <a:lnTo>
                    <a:pt x="2032000" y="0"/>
                  </a:lnTo>
                </a:path>
                <a:path w="2032000" h="203200">
                  <a:moveTo>
                    <a:pt x="0" y="203200"/>
                  </a:moveTo>
                  <a:lnTo>
                    <a:pt x="2032000" y="203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50400" y="27431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50400" y="31495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753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956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160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3632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5664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7696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9728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1176000" y="2133599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550400" y="2133599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1625600" y="1219200"/>
                  </a:lnTo>
                </a:path>
                <a:path w="1625600" h="1219200">
                  <a:moveTo>
                    <a:pt x="0" y="0"/>
                  </a:moveTo>
                  <a:lnTo>
                    <a:pt x="0" y="121920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203200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550400" y="3352799"/>
              <a:ext cx="2032000" cy="0"/>
            </a:xfrm>
            <a:custGeom>
              <a:avLst/>
              <a:gdLst/>
              <a:ahLst/>
              <a:cxnLst/>
              <a:rect l="l" t="t" r="r" b="b"/>
              <a:pathLst>
                <a:path w="2032000">
                  <a:moveTo>
                    <a:pt x="0" y="0"/>
                  </a:moveTo>
                  <a:lnTo>
                    <a:pt x="2032000" y="0"/>
                  </a:lnTo>
                </a:path>
              </a:pathLst>
            </a:custGeom>
            <a:ln w="15240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956800" y="2336799"/>
              <a:ext cx="2641600" cy="1219200"/>
            </a:xfrm>
            <a:custGeom>
              <a:avLst/>
              <a:gdLst/>
              <a:ahLst/>
              <a:cxnLst/>
              <a:rect l="l" t="t" r="r" b="b"/>
              <a:pathLst>
                <a:path w="2641600" h="1219200">
                  <a:moveTo>
                    <a:pt x="2438400" y="1016000"/>
                  </a:moveTo>
                  <a:lnTo>
                    <a:pt x="2235200" y="1219200"/>
                  </a:lnTo>
                </a:path>
                <a:path w="2641600" h="1219200">
                  <a:moveTo>
                    <a:pt x="2438400" y="1016000"/>
                  </a:moveTo>
                  <a:lnTo>
                    <a:pt x="26416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2438400" y="1016000"/>
                  </a:lnTo>
                </a:path>
                <a:path w="2641600" h="1219200">
                  <a:moveTo>
                    <a:pt x="1625600" y="1016000"/>
                  </a:moveTo>
                  <a:lnTo>
                    <a:pt x="1828800" y="1219200"/>
                  </a:lnTo>
                </a:path>
                <a:path w="2641600" h="1219200">
                  <a:moveTo>
                    <a:pt x="1625600" y="1016000"/>
                  </a:moveTo>
                  <a:lnTo>
                    <a:pt x="1422400" y="1219200"/>
                  </a:lnTo>
                </a:path>
                <a:path w="2641600" h="1219200">
                  <a:moveTo>
                    <a:pt x="2032000" y="812800"/>
                  </a:moveTo>
                  <a:lnTo>
                    <a:pt x="1625600" y="1016000"/>
                  </a:lnTo>
                </a:path>
                <a:path w="2641600" h="1219200">
                  <a:moveTo>
                    <a:pt x="1422400" y="203200"/>
                  </a:moveTo>
                  <a:lnTo>
                    <a:pt x="203200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1422400" y="203200"/>
                  </a:lnTo>
                </a:path>
                <a:path w="2641600" h="1219200">
                  <a:moveTo>
                    <a:pt x="609600" y="203200"/>
                  </a:moveTo>
                  <a:lnTo>
                    <a:pt x="0" y="812800"/>
                  </a:lnTo>
                </a:path>
                <a:path w="2641600" h="1219200">
                  <a:moveTo>
                    <a:pt x="1016000" y="0"/>
                  </a:moveTo>
                  <a:lnTo>
                    <a:pt x="6096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68" name="object 3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268219"/>
              <a:ext cx="137159" cy="13715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420" y="2877819"/>
              <a:ext cx="137159" cy="137159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220" y="3081019"/>
              <a:ext cx="137159" cy="13715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2471419"/>
              <a:ext cx="137159" cy="137159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2674619"/>
              <a:ext cx="137159" cy="137159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2877819"/>
              <a:ext cx="137159" cy="13715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0220" y="3081019"/>
              <a:ext cx="137159" cy="137159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3820" y="3284219"/>
              <a:ext cx="137159" cy="13715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020" y="3487419"/>
              <a:ext cx="137159" cy="13715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6620" y="3284219"/>
              <a:ext cx="137159" cy="13715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3420" y="3487419"/>
              <a:ext cx="137159" cy="13715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9820" y="3487419"/>
              <a:ext cx="137159" cy="137159"/>
            </a:xfrm>
            <a:prstGeom prst="rect">
              <a:avLst/>
            </a:prstGeom>
          </p:spPr>
        </p:pic>
        <p:sp>
          <p:nvSpPr>
            <p:cNvPr id="380" name="object 380"/>
            <p:cNvSpPr/>
            <p:nvPr/>
          </p:nvSpPr>
          <p:spPr>
            <a:xfrm>
              <a:off x="10476451" y="2853267"/>
              <a:ext cx="985519" cy="796290"/>
            </a:xfrm>
            <a:custGeom>
              <a:avLst/>
              <a:gdLst/>
              <a:ahLst/>
              <a:cxnLst/>
              <a:rect l="l" t="t" r="r" b="b"/>
              <a:pathLst>
                <a:path w="985520" h="796289">
                  <a:moveTo>
                    <a:pt x="496349" y="0"/>
                  </a:moveTo>
                  <a:lnTo>
                    <a:pt x="453700" y="2822"/>
                  </a:lnTo>
                  <a:lnTo>
                    <a:pt x="409170" y="11290"/>
                  </a:lnTo>
                  <a:lnTo>
                    <a:pt x="360878" y="25403"/>
                  </a:lnTo>
                  <a:lnTo>
                    <a:pt x="315558" y="41889"/>
                  </a:lnTo>
                  <a:lnTo>
                    <a:pt x="267869" y="61931"/>
                  </a:lnTo>
                  <a:lnTo>
                    <a:pt x="219588" y="84937"/>
                  </a:lnTo>
                  <a:lnTo>
                    <a:pt x="172492" y="110313"/>
                  </a:lnTo>
                  <a:lnTo>
                    <a:pt x="128357" y="137466"/>
                  </a:lnTo>
                  <a:lnTo>
                    <a:pt x="88960" y="165803"/>
                  </a:lnTo>
                  <a:lnTo>
                    <a:pt x="56078" y="194732"/>
                  </a:lnTo>
                  <a:lnTo>
                    <a:pt x="23297" y="235371"/>
                  </a:lnTo>
                  <a:lnTo>
                    <a:pt x="5146" y="276011"/>
                  </a:lnTo>
                  <a:lnTo>
                    <a:pt x="0" y="316652"/>
                  </a:lnTo>
                  <a:lnTo>
                    <a:pt x="6232" y="357293"/>
                  </a:lnTo>
                  <a:lnTo>
                    <a:pt x="22220" y="397932"/>
                  </a:lnTo>
                  <a:lnTo>
                    <a:pt x="46329" y="438571"/>
                  </a:lnTo>
                  <a:lnTo>
                    <a:pt x="76944" y="479211"/>
                  </a:lnTo>
                  <a:lnTo>
                    <a:pt x="112437" y="519852"/>
                  </a:lnTo>
                  <a:lnTo>
                    <a:pt x="151181" y="560493"/>
                  </a:lnTo>
                  <a:lnTo>
                    <a:pt x="191549" y="601132"/>
                  </a:lnTo>
                  <a:lnTo>
                    <a:pt x="232188" y="641500"/>
                  </a:lnTo>
                  <a:lnTo>
                    <a:pt x="272828" y="680243"/>
                  </a:lnTo>
                  <a:lnTo>
                    <a:pt x="313469" y="715736"/>
                  </a:lnTo>
                  <a:lnTo>
                    <a:pt x="354110" y="746351"/>
                  </a:lnTo>
                  <a:lnTo>
                    <a:pt x="394749" y="770461"/>
                  </a:lnTo>
                  <a:lnTo>
                    <a:pt x="445018" y="789513"/>
                  </a:lnTo>
                  <a:lnTo>
                    <a:pt x="492115" y="795864"/>
                  </a:lnTo>
                  <a:lnTo>
                    <a:pt x="532861" y="789513"/>
                  </a:lnTo>
                  <a:lnTo>
                    <a:pt x="564078" y="770461"/>
                  </a:lnTo>
                  <a:lnTo>
                    <a:pt x="584718" y="739244"/>
                  </a:lnTo>
                  <a:lnTo>
                    <a:pt x="602181" y="698498"/>
                  </a:lnTo>
                  <a:lnTo>
                    <a:pt x="625993" y="651401"/>
                  </a:lnTo>
                  <a:lnTo>
                    <a:pt x="665678" y="601132"/>
                  </a:lnTo>
                  <a:lnTo>
                    <a:pt x="698461" y="572104"/>
                  </a:lnTo>
                  <a:lnTo>
                    <a:pt x="737167" y="543076"/>
                  </a:lnTo>
                  <a:lnTo>
                    <a:pt x="779427" y="514047"/>
                  </a:lnTo>
                  <a:lnTo>
                    <a:pt x="822871" y="485017"/>
                  </a:lnTo>
                  <a:lnTo>
                    <a:pt x="865130" y="455988"/>
                  </a:lnTo>
                  <a:lnTo>
                    <a:pt x="903836" y="426959"/>
                  </a:lnTo>
                  <a:lnTo>
                    <a:pt x="936620" y="397932"/>
                  </a:lnTo>
                  <a:lnTo>
                    <a:pt x="969130" y="357293"/>
                  </a:lnTo>
                  <a:lnTo>
                    <a:pt x="985385" y="316652"/>
                  </a:lnTo>
                  <a:lnTo>
                    <a:pt x="985385" y="276011"/>
                  </a:lnTo>
                  <a:lnTo>
                    <a:pt x="969130" y="235371"/>
                  </a:lnTo>
                  <a:lnTo>
                    <a:pt x="936620" y="194732"/>
                  </a:lnTo>
                  <a:lnTo>
                    <a:pt x="903738" y="165803"/>
                  </a:lnTo>
                  <a:lnTo>
                    <a:pt x="864341" y="137466"/>
                  </a:lnTo>
                  <a:lnTo>
                    <a:pt x="820206" y="110313"/>
                  </a:lnTo>
                  <a:lnTo>
                    <a:pt x="773109" y="84937"/>
                  </a:lnTo>
                  <a:lnTo>
                    <a:pt x="724828" y="61931"/>
                  </a:lnTo>
                  <a:lnTo>
                    <a:pt x="677139" y="41889"/>
                  </a:lnTo>
                  <a:lnTo>
                    <a:pt x="631820" y="25403"/>
                  </a:lnTo>
                  <a:lnTo>
                    <a:pt x="583528" y="11290"/>
                  </a:lnTo>
                  <a:lnTo>
                    <a:pt x="538998" y="2822"/>
                  </a:lnTo>
                  <a:lnTo>
                    <a:pt x="49634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0566400" y="2946399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0" y="203200"/>
                  </a:moveTo>
                  <a:lnTo>
                    <a:pt x="406400" y="609600"/>
                  </a:lnTo>
                </a:path>
                <a:path w="406400" h="609600">
                  <a:moveTo>
                    <a:pt x="406400" y="0"/>
                  </a:moveTo>
                  <a:lnTo>
                    <a:pt x="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2" name="object 3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2674619"/>
              <a:ext cx="137159" cy="13715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3081019"/>
              <a:ext cx="137159" cy="13715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3284219"/>
              <a:ext cx="137159" cy="137159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10972800" y="3555999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400" y="0"/>
                  </a:lnTo>
                </a:path>
              </a:pathLst>
            </a:custGeom>
            <a:ln w="30480">
              <a:solidFill>
                <a:srgbClr val="E21A1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6" name="object 3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3487419"/>
              <a:ext cx="137159" cy="137159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620" y="3487419"/>
              <a:ext cx="137159" cy="137159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10972800" y="2946399"/>
              <a:ext cx="406400" cy="203200"/>
            </a:xfrm>
            <a:custGeom>
              <a:avLst/>
              <a:gdLst/>
              <a:ahLst/>
              <a:cxnLst/>
              <a:rect l="l" t="t" r="r" b="b"/>
              <a:pathLst>
                <a:path w="406400" h="203200">
                  <a:moveTo>
                    <a:pt x="0" y="0"/>
                  </a:moveTo>
                  <a:lnTo>
                    <a:pt x="406400" y="2032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89" name="object 3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20" y="3081019"/>
              <a:ext cx="137159" cy="137159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10566400" y="2539999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406400" y="406400"/>
                  </a:lnTo>
                </a:path>
              </a:pathLst>
            </a:custGeom>
            <a:ln w="30480">
              <a:solidFill>
                <a:srgbClr val="1E77B3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391" name="object 3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020" y="2674619"/>
              <a:ext cx="137159" cy="137159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220" y="2877819"/>
              <a:ext cx="137159" cy="137159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820" y="2471419"/>
              <a:ext cx="137159" cy="137159"/>
            </a:xfrm>
            <a:prstGeom prst="rect">
              <a:avLst/>
            </a:prstGeom>
          </p:spPr>
        </p:pic>
      </p:grpSp>
      <p:sp>
        <p:nvSpPr>
          <p:cNvPr id="394" name="object 394"/>
          <p:cNvSpPr/>
          <p:nvPr/>
        </p:nvSpPr>
        <p:spPr>
          <a:xfrm>
            <a:off x="1373965" y="1947132"/>
            <a:ext cx="668018" cy="217245"/>
          </a:xfrm>
          <a:custGeom>
            <a:avLst/>
            <a:gdLst/>
            <a:ahLst/>
            <a:cxnLst/>
            <a:rect l="l" t="t" r="r" b="b"/>
            <a:pathLst>
              <a:path w="989964" h="321944">
                <a:moveTo>
                  <a:pt x="0" y="0"/>
                </a:moveTo>
                <a:lnTo>
                  <a:pt x="989672" y="321398"/>
                </a:lnTo>
              </a:path>
            </a:pathLst>
          </a:custGeom>
          <a:ln w="76199">
            <a:solidFill>
              <a:srgbClr val="E21A1B"/>
            </a:solidFill>
          </a:ln>
        </p:spPr>
        <p:txBody>
          <a:bodyPr wrap="square" lIns="0" tIns="0" rIns="0" bIns="0" rtlCol="0"/>
          <a:lstStyle/>
          <a:p>
            <a:endParaRPr sz="1215"/>
          </a:p>
        </p:txBody>
      </p:sp>
      <p:sp>
        <p:nvSpPr>
          <p:cNvPr id="395" name="object 395"/>
          <p:cNvSpPr txBox="1"/>
          <p:nvPr/>
        </p:nvSpPr>
        <p:spPr>
          <a:xfrm>
            <a:off x="1551283" y="1692290"/>
            <a:ext cx="659876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-7" dirty="0">
                <a:solidFill>
                  <a:srgbClr val="E21A1B"/>
                </a:solidFill>
                <a:latin typeface="Cambria"/>
                <a:cs typeface="Cambria"/>
              </a:rPr>
              <a:t>rooted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396" name="object 396"/>
          <p:cNvGrpSpPr/>
          <p:nvPr/>
        </p:nvGrpSpPr>
        <p:grpSpPr>
          <a:xfrm>
            <a:off x="4788816" y="3462474"/>
            <a:ext cx="1010810" cy="323082"/>
            <a:chOff x="7096759" y="3859606"/>
            <a:chExt cx="1497965" cy="478790"/>
          </a:xfrm>
        </p:grpSpPr>
        <p:sp>
          <p:nvSpPr>
            <p:cNvPr id="397" name="object 397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340078" y="0"/>
                  </a:moveTo>
                  <a:lnTo>
                    <a:pt x="127000" y="0"/>
                  </a:lnTo>
                  <a:lnTo>
                    <a:pt x="80367" y="10914"/>
                  </a:lnTo>
                  <a:lnTo>
                    <a:pt x="39687" y="39687"/>
                  </a:lnTo>
                  <a:lnTo>
                    <a:pt x="10914" y="80367"/>
                  </a:lnTo>
                  <a:lnTo>
                    <a:pt x="0" y="127000"/>
                  </a:lnTo>
                  <a:lnTo>
                    <a:pt x="0" y="321106"/>
                  </a:lnTo>
                  <a:lnTo>
                    <a:pt x="10914" y="367739"/>
                  </a:lnTo>
                  <a:lnTo>
                    <a:pt x="39687" y="408419"/>
                  </a:lnTo>
                  <a:lnTo>
                    <a:pt x="80367" y="437192"/>
                  </a:lnTo>
                  <a:lnTo>
                    <a:pt x="127000" y="448106"/>
                  </a:lnTo>
                  <a:lnTo>
                    <a:pt x="1340078" y="448106"/>
                  </a:lnTo>
                  <a:lnTo>
                    <a:pt x="1386711" y="437192"/>
                  </a:lnTo>
                  <a:lnTo>
                    <a:pt x="1427391" y="408419"/>
                  </a:lnTo>
                  <a:lnTo>
                    <a:pt x="1456164" y="367739"/>
                  </a:lnTo>
                  <a:lnTo>
                    <a:pt x="1467078" y="321106"/>
                  </a:lnTo>
                  <a:lnTo>
                    <a:pt x="1467078" y="127000"/>
                  </a:lnTo>
                  <a:lnTo>
                    <a:pt x="1456164" y="80367"/>
                  </a:lnTo>
                  <a:lnTo>
                    <a:pt x="1427391" y="39687"/>
                  </a:lnTo>
                  <a:lnTo>
                    <a:pt x="1386711" y="10914"/>
                  </a:lnTo>
                  <a:lnTo>
                    <a:pt x="1340078" y="0"/>
                  </a:lnTo>
                  <a:close/>
                </a:path>
              </a:pathLst>
            </a:custGeom>
            <a:solidFill>
              <a:srgbClr val="FA9999"/>
            </a:solidFill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sp>
          <p:nvSpPr>
            <p:cNvPr id="398" name="object 398"/>
            <p:cNvSpPr/>
            <p:nvPr/>
          </p:nvSpPr>
          <p:spPr>
            <a:xfrm>
              <a:off x="7111999" y="3874846"/>
              <a:ext cx="1467485" cy="448309"/>
            </a:xfrm>
            <a:custGeom>
              <a:avLst/>
              <a:gdLst/>
              <a:ahLst/>
              <a:cxnLst/>
              <a:rect l="l" t="t" r="r" b="b"/>
              <a:pathLst>
                <a:path w="1467484" h="448310">
                  <a:moveTo>
                    <a:pt x="1467078" y="127000"/>
                  </a:moveTo>
                  <a:lnTo>
                    <a:pt x="1467078" y="321106"/>
                  </a:lnTo>
                  <a:lnTo>
                    <a:pt x="1456164" y="367739"/>
                  </a:lnTo>
                  <a:lnTo>
                    <a:pt x="1427391" y="408419"/>
                  </a:lnTo>
                  <a:lnTo>
                    <a:pt x="1386711" y="437192"/>
                  </a:lnTo>
                  <a:lnTo>
                    <a:pt x="1340078" y="448106"/>
                  </a:lnTo>
                  <a:lnTo>
                    <a:pt x="127000" y="448106"/>
                  </a:lnTo>
                  <a:lnTo>
                    <a:pt x="80367" y="437192"/>
                  </a:lnTo>
                  <a:lnTo>
                    <a:pt x="39687" y="408419"/>
                  </a:lnTo>
                  <a:lnTo>
                    <a:pt x="10914" y="367739"/>
                  </a:lnTo>
                  <a:lnTo>
                    <a:pt x="0" y="321106"/>
                  </a:lnTo>
                  <a:lnTo>
                    <a:pt x="0" y="127000"/>
                  </a:lnTo>
                  <a:lnTo>
                    <a:pt x="10914" y="80367"/>
                  </a:lnTo>
                  <a:lnTo>
                    <a:pt x="39687" y="39687"/>
                  </a:lnTo>
                  <a:lnTo>
                    <a:pt x="80367" y="10914"/>
                  </a:lnTo>
                  <a:lnTo>
                    <a:pt x="127000" y="0"/>
                  </a:lnTo>
                  <a:lnTo>
                    <a:pt x="1340078" y="0"/>
                  </a:lnTo>
                  <a:lnTo>
                    <a:pt x="1386711" y="10914"/>
                  </a:lnTo>
                  <a:lnTo>
                    <a:pt x="1427391" y="39687"/>
                  </a:lnTo>
                  <a:lnTo>
                    <a:pt x="1456164" y="80367"/>
                  </a:lnTo>
                  <a:lnTo>
                    <a:pt x="1467078" y="127000"/>
                  </a:lnTo>
                  <a:close/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</p:grpSp>
      <p:sp>
        <p:nvSpPr>
          <p:cNvPr id="399" name="object 399"/>
          <p:cNvSpPr txBox="1"/>
          <p:nvPr/>
        </p:nvSpPr>
        <p:spPr>
          <a:xfrm>
            <a:off x="4859090" y="3472482"/>
            <a:ext cx="870265" cy="277734"/>
          </a:xfrm>
          <a:prstGeom prst="rect">
            <a:avLst/>
          </a:prstGeom>
        </p:spPr>
        <p:txBody>
          <a:bodyPr vert="horz" wrap="square" lIns="0" tIns="7713" rIns="0" bIns="0" rtlCol="0">
            <a:spAutoFit/>
          </a:bodyPr>
          <a:lstStyle/>
          <a:p>
            <a:pPr marL="8570">
              <a:spcBef>
                <a:spcPts val="61"/>
              </a:spcBef>
            </a:pPr>
            <a:r>
              <a:rPr sz="1754" spc="54" dirty="0">
                <a:latin typeface="Cambria"/>
                <a:cs typeface="Cambria"/>
              </a:rPr>
              <a:t>NP-</a:t>
            </a:r>
            <a:r>
              <a:rPr sz="1754" spc="40" dirty="0">
                <a:latin typeface="Cambria"/>
                <a:cs typeface="Cambria"/>
              </a:rPr>
              <a:t>hard</a:t>
            </a:r>
            <a:endParaRPr sz="1754">
              <a:latin typeface="Cambria"/>
              <a:cs typeface="Cambria"/>
            </a:endParaRPr>
          </a:p>
        </p:txBody>
      </p:sp>
      <p:grpSp>
        <p:nvGrpSpPr>
          <p:cNvPr id="400" name="object 400"/>
          <p:cNvGrpSpPr/>
          <p:nvPr/>
        </p:nvGrpSpPr>
        <p:grpSpPr>
          <a:xfrm>
            <a:off x="4587032" y="3764851"/>
            <a:ext cx="389927" cy="223672"/>
            <a:chOff x="6797726" y="4307713"/>
            <a:chExt cx="577850" cy="331470"/>
          </a:xfrm>
        </p:grpSpPr>
        <p:sp>
          <p:nvSpPr>
            <p:cNvPr id="401" name="object 401"/>
            <p:cNvSpPr/>
            <p:nvPr/>
          </p:nvSpPr>
          <p:spPr>
            <a:xfrm>
              <a:off x="6812966" y="4322953"/>
              <a:ext cx="547370" cy="250825"/>
            </a:xfrm>
            <a:custGeom>
              <a:avLst/>
              <a:gdLst/>
              <a:ahLst/>
              <a:cxnLst/>
              <a:rect l="l" t="t" r="r" b="b"/>
              <a:pathLst>
                <a:path w="547370" h="250825">
                  <a:moveTo>
                    <a:pt x="547293" y="0"/>
                  </a:moveTo>
                  <a:lnTo>
                    <a:pt x="543466" y="68020"/>
                  </a:lnTo>
                  <a:lnTo>
                    <a:pt x="528352" y="120815"/>
                  </a:lnTo>
                  <a:lnTo>
                    <a:pt x="496502" y="160878"/>
                  </a:lnTo>
                  <a:lnTo>
                    <a:pt x="442469" y="190703"/>
                  </a:lnTo>
                  <a:lnTo>
                    <a:pt x="405431" y="202556"/>
                  </a:lnTo>
                  <a:lnTo>
                    <a:pt x="360805" y="212784"/>
                  </a:lnTo>
                  <a:lnTo>
                    <a:pt x="307908" y="221699"/>
                  </a:lnTo>
                  <a:lnTo>
                    <a:pt x="246060" y="229614"/>
                  </a:lnTo>
                  <a:lnTo>
                    <a:pt x="174580" y="236839"/>
                  </a:lnTo>
                  <a:lnTo>
                    <a:pt x="92787" y="243687"/>
                  </a:lnTo>
                  <a:lnTo>
                    <a:pt x="0" y="250469"/>
                  </a:lnTo>
                </a:path>
              </a:pathLst>
            </a:custGeom>
            <a:ln w="30480">
              <a:solidFill>
                <a:srgbClr val="E21A1B"/>
              </a:solidFill>
            </a:ln>
          </p:spPr>
          <p:txBody>
            <a:bodyPr wrap="square" lIns="0" tIns="0" rIns="0" bIns="0" rtlCol="0"/>
            <a:lstStyle/>
            <a:p>
              <a:endParaRPr sz="1215"/>
            </a:p>
          </p:txBody>
        </p:sp>
        <p:pic>
          <p:nvPicPr>
            <p:cNvPr id="402" name="object 4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726" y="4481677"/>
              <a:ext cx="224917" cy="1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17927</Words>
  <Application>Microsoft Office PowerPoint</Application>
  <PresentationFormat>Екран (4:3)</PresentationFormat>
  <Paragraphs>3495</Paragraphs>
  <Slides>226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226</vt:i4>
      </vt:variant>
    </vt:vector>
  </HeadingPairs>
  <TitlesOfParts>
    <vt:vector size="237" baseType="lpstr">
      <vt:lpstr>Meiryo UI</vt:lpstr>
      <vt:lpstr>Adobe Clean</vt:lpstr>
      <vt:lpstr>Arial</vt:lpstr>
      <vt:lpstr>Calibri</vt:lpstr>
      <vt:lpstr>Cambria</vt:lpstr>
      <vt:lpstr>Georgia</vt:lpstr>
      <vt:lpstr>Palatino Linotype</vt:lpstr>
      <vt:lpstr>Tahoma</vt:lpstr>
      <vt:lpstr>Times New Roman</vt:lpstr>
      <vt:lpstr>Verdana</vt:lpstr>
      <vt:lpstr>Тема Office</vt:lpstr>
      <vt:lpstr>Data visualization</vt:lpstr>
      <vt:lpstr>Realisation of the course</vt:lpstr>
      <vt:lpstr>Tree Layout</vt:lpstr>
      <vt:lpstr>What types of trees are there?</vt:lpstr>
      <vt:lpstr>Презентація PowerPoint</vt:lpstr>
      <vt:lpstr>How to draw a tree ?  Tree topology</vt:lpstr>
      <vt:lpstr>Rules for laying root trees</vt:lpstr>
      <vt:lpstr>D. Knuth's algorithm</vt:lpstr>
      <vt:lpstr>Requirements for vertical installation</vt:lpstr>
      <vt:lpstr>Tree laying area</vt:lpstr>
      <vt:lpstr>Proof</vt:lpstr>
      <vt:lpstr>Area estimation</vt:lpstr>
      <vt:lpstr>First Grid Layout of Binary Trees</vt:lpstr>
      <vt:lpstr>First Grid Layout of Binary Trees</vt:lpstr>
      <vt:lpstr>First Grid Layout of Binary Trees</vt:lpstr>
      <vt:lpstr>First Grid Layout of Binary Trees</vt:lpstr>
      <vt:lpstr>Layered Drawings – Applications</vt:lpstr>
      <vt:lpstr>Layered Drawings – Applications</vt:lpstr>
      <vt:lpstr>Layered Drawings – Applications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Drawing Style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Algorithm Details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Layered Drawings – Result</vt:lpstr>
      <vt:lpstr>HW-drawing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Drawing Style</vt:lpstr>
      <vt:lpstr>HV-Drawings – Algorithm</vt:lpstr>
      <vt:lpstr>HV-Drawings – Algorithm</vt:lpstr>
      <vt:lpstr>HV-Drawings – Algorithm</vt:lpstr>
      <vt:lpstr>HV-Drawings – Algorithm</vt:lpstr>
      <vt:lpstr>HV-Drawings – Algorithm</vt:lpstr>
      <vt:lpstr>HV-Drawings – Algorithm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Right-Heavy HV-Layout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HV-Drawings – Result</vt:lpstr>
      <vt:lpstr>Radial Layouts</vt:lpstr>
      <vt:lpstr>Radial Layouts – Applications</vt:lpstr>
      <vt:lpstr>Radial Layouts – Applications</vt:lpstr>
      <vt:lpstr>Radial Layouts – Drawing Style</vt:lpstr>
      <vt:lpstr>Radial Layouts – Drawing Style</vt:lpstr>
      <vt:lpstr>Radial Layouts – Drawing Style</vt:lpstr>
      <vt:lpstr>Radial Layouts – Drawing Style</vt:lpstr>
      <vt:lpstr>Radial Layouts – Drawing Style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Algorithm Attempt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How To Avoid Crossings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Pseudocode</vt:lpstr>
      <vt:lpstr>Radial Layouts – Result</vt:lpstr>
      <vt:lpstr>Radial Layouts – Result</vt:lpstr>
      <vt:lpstr>Radial Layouts – Result</vt:lpstr>
      <vt:lpstr>Radial Layouts – Result</vt:lpstr>
      <vt:lpstr>Other Tree Visualization Styles</vt:lpstr>
      <vt:lpstr>Other Tree Visualization Styles</vt:lpstr>
      <vt:lpstr>Other Tree Visualization Styles</vt:lpstr>
      <vt:lpstr>Other Tree Visualization Styles</vt:lpstr>
      <vt:lpstr>Other Tree Visualization Styles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Oleksii Vodka / Олексій Олександрович Водка</cp:lastModifiedBy>
  <cp:revision>85</cp:revision>
  <dcterms:created xsi:type="dcterms:W3CDTF">2018-02-06T20:44:58Z</dcterms:created>
  <dcterms:modified xsi:type="dcterms:W3CDTF">2024-04-19T07:51:47Z</dcterms:modified>
</cp:coreProperties>
</file>